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4"/>
  </p:sldMasterIdLst>
  <p:notesMasterIdLst>
    <p:notesMasterId r:id="rId12"/>
  </p:notesMasterIdLst>
  <p:sldIdLst>
    <p:sldId id="342" r:id="rId5"/>
    <p:sldId id="353" r:id="rId6"/>
    <p:sldId id="354" r:id="rId7"/>
    <p:sldId id="355" r:id="rId8"/>
    <p:sldId id="344" r:id="rId9"/>
    <p:sldId id="356" r:id="rId10"/>
    <p:sldId id="348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59A6"/>
    <a:srgbClr val="8FAADC"/>
    <a:srgbClr val="6B6B6B"/>
    <a:srgbClr val="C1DBF4"/>
    <a:srgbClr val="4D934D"/>
    <a:srgbClr val="F0F0F0"/>
    <a:srgbClr val="FF0506"/>
    <a:srgbClr val="DB322A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9C9A83-9B90-964D-8A7E-89A614E6BBB1}" v="4" dt="2024-01-16T14:40:10.683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20"/>
    <p:restoredTop sz="96197"/>
  </p:normalViewPr>
  <p:slideViewPr>
    <p:cSldViewPr snapToGrid="0" snapToObjects="1">
      <p:cViewPr varScale="1">
        <p:scale>
          <a:sx n="98" d="100"/>
          <a:sy n="98" d="100"/>
        </p:scale>
        <p:origin x="192" y="6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2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Vågeng" userId="f04d3a25-dcf6-4dcf-9c01-8e89837c42eb" providerId="ADAL" clId="{9A9C9A83-9B90-964D-8A7E-89A614E6BBB1}"/>
    <pc:docChg chg="undo custSel mod modSld">
      <pc:chgData name="David Vågeng" userId="f04d3a25-dcf6-4dcf-9c01-8e89837c42eb" providerId="ADAL" clId="{9A9C9A83-9B90-964D-8A7E-89A614E6BBB1}" dt="2024-01-16T14:40:19.844" v="52" actId="14100"/>
      <pc:docMkLst>
        <pc:docMk/>
      </pc:docMkLst>
      <pc:sldChg chg="addSp delSp modSp mod modClrScheme chgLayout">
        <pc:chgData name="David Vågeng" userId="f04d3a25-dcf6-4dcf-9c01-8e89837c42eb" providerId="ADAL" clId="{9A9C9A83-9B90-964D-8A7E-89A614E6BBB1}" dt="2024-01-16T14:40:19.844" v="52" actId="14100"/>
        <pc:sldMkLst>
          <pc:docMk/>
          <pc:sldMk cId="678656926" sldId="342"/>
        </pc:sldMkLst>
        <pc:picChg chg="add del mod">
          <ac:chgData name="David Vågeng" userId="f04d3a25-dcf6-4dcf-9c01-8e89837c42eb" providerId="ADAL" clId="{9A9C9A83-9B90-964D-8A7E-89A614E6BBB1}" dt="2024-01-16T14:39:56.022" v="48" actId="478"/>
          <ac:picMkLst>
            <pc:docMk/>
            <pc:sldMk cId="678656926" sldId="342"/>
            <ac:picMk id="3" creationId="{6656C935-4EA2-6590-5D48-0159BBA12FAC}"/>
          </ac:picMkLst>
        </pc:picChg>
        <pc:picChg chg="add del mod">
          <ac:chgData name="David Vågeng" userId="f04d3a25-dcf6-4dcf-9c01-8e89837c42eb" providerId="ADAL" clId="{9A9C9A83-9B90-964D-8A7E-89A614E6BBB1}" dt="2024-01-16T14:15:06.757" v="45" actId="478"/>
          <ac:picMkLst>
            <pc:docMk/>
            <pc:sldMk cId="678656926" sldId="342"/>
            <ac:picMk id="4" creationId="{29858A9E-6DB9-7C1E-B5E3-F655A2B74764}"/>
          </ac:picMkLst>
        </pc:picChg>
        <pc:picChg chg="add mod">
          <ac:chgData name="David Vågeng" userId="f04d3a25-dcf6-4dcf-9c01-8e89837c42eb" providerId="ADAL" clId="{9A9C9A83-9B90-964D-8A7E-89A614E6BBB1}" dt="2024-01-16T14:40:19.844" v="52" actId="14100"/>
          <ac:picMkLst>
            <pc:docMk/>
            <pc:sldMk cId="678656926" sldId="342"/>
            <ac:picMk id="6" creationId="{4C1C7D8C-54CE-64CA-24A2-53F7808DB24C}"/>
          </ac:picMkLst>
        </pc:picChg>
        <pc:picChg chg="del mod">
          <ac:chgData name="David Vågeng" userId="f04d3a25-dcf6-4dcf-9c01-8e89837c42eb" providerId="ADAL" clId="{9A9C9A83-9B90-964D-8A7E-89A614E6BBB1}" dt="2024-01-16T13:03:37.520" v="7" actId="478"/>
          <ac:picMkLst>
            <pc:docMk/>
            <pc:sldMk cId="678656926" sldId="342"/>
            <ac:picMk id="8" creationId="{C0AF2AE9-C9A7-F4E7-25FE-B8937385D552}"/>
          </ac:picMkLst>
        </pc:picChg>
      </pc:sldChg>
      <pc:sldChg chg="addSp delSp modSp mod">
        <pc:chgData name="David Vågeng" userId="f04d3a25-dcf6-4dcf-9c01-8e89837c42eb" providerId="ADAL" clId="{9A9C9A83-9B90-964D-8A7E-89A614E6BBB1}" dt="2024-01-16T13:12:40.983" v="26" actId="1076"/>
        <pc:sldMkLst>
          <pc:docMk/>
          <pc:sldMk cId="838498469" sldId="348"/>
        </pc:sldMkLst>
        <pc:picChg chg="add mod">
          <ac:chgData name="David Vågeng" userId="f04d3a25-dcf6-4dcf-9c01-8e89837c42eb" providerId="ADAL" clId="{9A9C9A83-9B90-964D-8A7E-89A614E6BBB1}" dt="2024-01-16T13:12:25.449" v="24" actId="1076"/>
          <ac:picMkLst>
            <pc:docMk/>
            <pc:sldMk cId="838498469" sldId="348"/>
            <ac:picMk id="3" creationId="{5847D4C0-BAF6-5A9E-A9C8-2452A1D6D71B}"/>
          </ac:picMkLst>
        </pc:picChg>
        <pc:picChg chg="del mod">
          <ac:chgData name="David Vågeng" userId="f04d3a25-dcf6-4dcf-9c01-8e89837c42eb" providerId="ADAL" clId="{9A9C9A83-9B90-964D-8A7E-89A614E6BBB1}" dt="2024-01-16T13:12:14.015" v="22" actId="478"/>
          <ac:picMkLst>
            <pc:docMk/>
            <pc:sldMk cId="838498469" sldId="348"/>
            <ac:picMk id="11" creationId="{15ABA8B2-E436-AB87-91DC-687DB3C97765}"/>
          </ac:picMkLst>
        </pc:picChg>
        <pc:picChg chg="mod">
          <ac:chgData name="David Vågeng" userId="f04d3a25-dcf6-4dcf-9c01-8e89837c42eb" providerId="ADAL" clId="{9A9C9A83-9B90-964D-8A7E-89A614E6BBB1}" dt="2024-01-16T13:12:40.983" v="26" actId="1076"/>
          <ac:picMkLst>
            <pc:docMk/>
            <pc:sldMk cId="838498469" sldId="348"/>
            <ac:picMk id="20" creationId="{767AF0DD-1D08-066E-7965-0FC650002E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28D8B-7B36-344D-B637-85B5A2C3C01A}" type="datetimeFigureOut">
              <a:rPr lang="nb-NO" smtClean="0"/>
              <a:t>16.01.2024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D5555-5873-C344-BF70-7CBB8FF49E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41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1pPr>
    <a:lvl2pPr marL="4572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2pPr>
    <a:lvl3pPr marL="9144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3pPr>
    <a:lvl4pPr marL="13716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4pPr>
    <a:lvl5pPr marL="18288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D5555-5873-C344-BF70-7CBB8FF49E8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3836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D5555-5873-C344-BF70-7CBB8FF49E8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8644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D5555-5873-C344-BF70-7CBB8FF49E8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356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te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49F6FB83-A012-0B4C-94E5-ECD2E6A44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782" y="453616"/>
            <a:ext cx="628036" cy="72800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813751" y="2253526"/>
            <a:ext cx="9226031" cy="91194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09795B0A-6A01-D743-9AFA-ADAA8FABB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3752" y="3165467"/>
            <a:ext cx="9226030" cy="1027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69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heving av enkelt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635735" y="2596426"/>
            <a:ext cx="10022865" cy="91194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DB322A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foto boks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8193CB1-DB4F-A24E-B19C-F1442B11F3EA}"/>
              </a:ext>
            </a:extLst>
          </p:cNvPr>
          <p:cNvSpPr/>
          <p:nvPr userDrawn="1"/>
        </p:nvSpPr>
        <p:spPr>
          <a:xfrm>
            <a:off x="6980903" y="1635241"/>
            <a:ext cx="4581832" cy="45818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innhold 3">
            <a:extLst>
              <a:ext uri="{FF2B5EF4-FFF2-40B4-BE49-F238E27FC236}">
                <a16:creationId xmlns:a16="http://schemas.microsoft.com/office/drawing/2014/main" id="{2AA1BD41-7AE6-8A4E-A47D-B6698FA8889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48581" y="828470"/>
            <a:ext cx="5314154" cy="520106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ysClr val="windowText" lastClr="000000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</p:spTree>
    <p:extLst>
      <p:ext uri="{BB962C8B-B14F-4D97-AF65-F5344CB8AC3E}">
        <p14:creationId xmlns:p14="http://schemas.microsoft.com/office/powerpoint/2010/main" val="211967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01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foto m/ boks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87058" y="601472"/>
            <a:ext cx="5508943" cy="5608320"/>
          </a:xfrm>
          <a:solidFill>
            <a:schemeClr val="tx1">
              <a:alpha val="80000"/>
            </a:schemeClr>
          </a:solidFill>
        </p:spPr>
        <p:txBody>
          <a:bodyPr lIns="256032" tIns="182880" rIns="255600" bIns="0" anchor="t">
            <a:noAutofit/>
          </a:bodyPr>
          <a:lstStyle>
            <a:lvl1pPr algn="l">
              <a:defRPr sz="5333" b="1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Tekst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995691" y="1794334"/>
            <a:ext cx="4727496" cy="4145281"/>
          </a:xfrm>
        </p:spPr>
        <p:txBody>
          <a:bodyPr anchor="t">
            <a:normAutofit/>
          </a:bodyPr>
          <a:lstStyle>
            <a:lvl1pPr marL="365751" indent="-365751">
              <a:buClr>
                <a:schemeClr val="bg1"/>
              </a:buClr>
              <a:buFont typeface="Arial" pitchFamily="34" charset="0"/>
              <a:buChar char="•"/>
              <a:defRPr sz="2933" i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731502" indent="-365751">
              <a:buClr>
                <a:schemeClr val="bg1"/>
              </a:buClr>
              <a:buFont typeface="Arial" pitchFamily="34" charset="0"/>
              <a:buChar char="•"/>
              <a:defRPr sz="2933" i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1097253" indent="-365751">
              <a:buClr>
                <a:schemeClr val="bg1"/>
              </a:buClr>
              <a:buFont typeface="Arial" pitchFamily="34" charset="0"/>
              <a:buChar char="•"/>
              <a:defRPr sz="2933" i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365751" indent="-365751">
              <a:buClr>
                <a:schemeClr val="accent4"/>
              </a:buClr>
              <a:buFont typeface="Arial" pitchFamily="34" charset="0"/>
              <a:buChar char="•"/>
              <a:defRPr sz="2933">
                <a:latin typeface="+mj-lt"/>
              </a:defRPr>
            </a:lvl4pPr>
            <a:lvl5pPr marL="365751" indent="-365751">
              <a:buClr>
                <a:schemeClr val="accent4"/>
              </a:buClr>
              <a:buFont typeface="Arial" pitchFamily="34" charset="0"/>
              <a:buChar char="•"/>
              <a:defRPr sz="2933"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8657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l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908048" y="1353996"/>
            <a:ext cx="10363200" cy="697541"/>
          </a:xfrm>
        </p:spPr>
        <p:txBody>
          <a:bodyPr tIns="0" bIns="0">
            <a:noAutofit/>
          </a:bodyPr>
          <a:lstStyle>
            <a:lvl1pPr algn="l">
              <a:defRPr sz="4000" b="1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8048" y="2051537"/>
            <a:ext cx="10363200" cy="683184"/>
          </a:xfrm>
        </p:spPr>
        <p:txBody>
          <a:bodyPr tIns="0" bIns="0">
            <a:noAutofit/>
          </a:bodyPr>
          <a:lstStyle>
            <a:lvl1pPr marL="609585" indent="-609585" algn="l">
              <a:spcBef>
                <a:spcPts val="0"/>
              </a:spcBef>
              <a:buClr>
                <a:srgbClr val="FF0506"/>
              </a:buClr>
              <a:buFont typeface="Arial" panose="020B0604020202020204" pitchFamily="34" charset="0"/>
              <a:buChar char="•"/>
              <a:defRPr sz="3467" b="0">
                <a:solidFill>
                  <a:srgbClr val="333F48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2701" y="5600702"/>
            <a:ext cx="12204700" cy="130087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0096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"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0">
            <a:extLst>
              <a:ext uri="{FF2B5EF4-FFF2-40B4-BE49-F238E27FC236}">
                <a16:creationId xmlns:a16="http://schemas.microsoft.com/office/drawing/2014/main" id="{C614174E-402A-DB47-A74E-4757B073F3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45413"/>
            <a:ext cx="12192000" cy="46174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18259" y="4990014"/>
            <a:ext cx="10035927" cy="939721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Undertittel 2">
            <a:extLst>
              <a:ext uri="{FF2B5EF4-FFF2-40B4-BE49-F238E27FC236}">
                <a16:creationId xmlns:a16="http://schemas.microsoft.com/office/drawing/2014/main" id="{09795B0A-6A01-D743-9AFA-ADAA8FABB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260" y="5929736"/>
            <a:ext cx="10035926" cy="5684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9F6FB83-A012-0B4C-94E5-ECD2E6A44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327" y="5136229"/>
            <a:ext cx="915898" cy="106169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93"/>
          <a:stretch/>
        </p:blipFill>
        <p:spPr>
          <a:xfrm>
            <a:off x="-9831" y="1750175"/>
            <a:ext cx="1086198" cy="331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75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vileside / Kapittelin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-9831" y="0"/>
            <a:ext cx="12201831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782" y="453616"/>
            <a:ext cx="628036" cy="72800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12092" y="610932"/>
            <a:ext cx="9452593" cy="28527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907176" y="3620985"/>
            <a:ext cx="9452593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93"/>
          <a:stretch/>
        </p:blipFill>
        <p:spPr>
          <a:xfrm>
            <a:off x="-9831" y="1750175"/>
            <a:ext cx="1086198" cy="331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s ven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2F7F58A-510C-2D43-8737-525421A2C421}"/>
              </a:ext>
            </a:extLst>
          </p:cNvPr>
          <p:cNvSpPr/>
          <p:nvPr userDrawn="1"/>
        </p:nvSpPr>
        <p:spPr>
          <a:xfrm>
            <a:off x="696734" y="872613"/>
            <a:ext cx="5314154" cy="5201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A131A2D-63DA-EB4E-B06E-4BC980B21670}"/>
              </a:ext>
            </a:extLst>
          </p:cNvPr>
          <p:cNvSpPr/>
          <p:nvPr userDrawn="1"/>
        </p:nvSpPr>
        <p:spPr>
          <a:xfrm>
            <a:off x="786185" y="962064"/>
            <a:ext cx="5112000" cy="50040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616"/>
          <a:stretch/>
        </p:blipFill>
        <p:spPr>
          <a:xfrm>
            <a:off x="665283" y="1750175"/>
            <a:ext cx="411083" cy="3312891"/>
          </a:xfrm>
          <a:prstGeom prst="rect">
            <a:avLst/>
          </a:prstGeom>
        </p:spPr>
      </p:pic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24105AA8-977A-8A43-8D3A-371E328A04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3522" y="872613"/>
            <a:ext cx="5314154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685800" indent="-685800" algn="l">
              <a:buFont typeface="Arial" charset="0"/>
              <a:buChar char="•"/>
              <a:defRPr sz="5000" b="0" i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2AA1BD41-7AE6-8A4E-A47D-B6698FA8889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96734" y="872613"/>
            <a:ext cx="5314154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</p:spTree>
    <p:extLst>
      <p:ext uri="{BB962C8B-B14F-4D97-AF65-F5344CB8AC3E}">
        <p14:creationId xmlns:p14="http://schemas.microsoft.com/office/powerpoint/2010/main" val="231998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deler m/ farg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17D77DA3-3AFE-ED44-BB8C-2CB5B4C5AD36}"/>
              </a:ext>
            </a:extLst>
          </p:cNvPr>
          <p:cNvSpPr/>
          <p:nvPr userDrawn="1"/>
        </p:nvSpPr>
        <p:spPr>
          <a:xfrm>
            <a:off x="6333522" y="872613"/>
            <a:ext cx="5314154" cy="5201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FF8A474-134D-5847-94A1-9014571DBF75}"/>
              </a:ext>
            </a:extLst>
          </p:cNvPr>
          <p:cNvSpPr/>
          <p:nvPr userDrawn="1"/>
        </p:nvSpPr>
        <p:spPr>
          <a:xfrm>
            <a:off x="6434599" y="971143"/>
            <a:ext cx="5112000" cy="50040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innhold 3">
            <a:extLst>
              <a:ext uri="{FF2B5EF4-FFF2-40B4-BE49-F238E27FC236}">
                <a16:creationId xmlns:a16="http://schemas.microsoft.com/office/drawing/2014/main" id="{16854803-BD58-CB44-9D1D-5D2BF644ED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3522" y="872613"/>
            <a:ext cx="5314154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24105AA8-977A-8A43-8D3A-371E328A04C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076486" y="872613"/>
            <a:ext cx="4845303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685800" marR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5000" b="0" i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D92CF51F-427D-AB47-BBC4-23C80066FF91}"/>
              </a:ext>
            </a:extLst>
          </p:cNvPr>
          <p:cNvSpPr/>
          <p:nvPr userDrawn="1"/>
        </p:nvSpPr>
        <p:spPr>
          <a:xfrm>
            <a:off x="-67733" y="0"/>
            <a:ext cx="12259733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66AA460B-A23D-2F42-B7F4-89A0A21DD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096" y="1606041"/>
            <a:ext cx="9716589" cy="728945"/>
          </a:xfrm>
        </p:spPr>
        <p:txBody>
          <a:bodyPr/>
          <a:lstStyle>
            <a:lvl1pPr algn="l">
              <a:defRPr b="1" i="0" u="none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ADCF548-C84B-9241-82A4-BACEF75F8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097" y="2481944"/>
            <a:ext cx="9716589" cy="3960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93"/>
          <a:stretch/>
        </p:blipFill>
        <p:spPr>
          <a:xfrm>
            <a:off x="-9831" y="1750175"/>
            <a:ext cx="1086198" cy="331289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04FECB73-9D2C-AB46-B054-1C098E9BB4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70" y="2117939"/>
            <a:ext cx="628036" cy="72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en 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645192-E794-AF45-A031-B0A3E22A6F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2411" y="1673432"/>
            <a:ext cx="10021388" cy="435133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4" name="Tittel 1">
            <a:extLst>
              <a:ext uri="{FF2B5EF4-FFF2-40B4-BE49-F238E27FC236}">
                <a16:creationId xmlns:a16="http://schemas.microsoft.com/office/drawing/2014/main" id="{259B21FD-5709-F34A-9EA4-119ACB53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410" y="230841"/>
            <a:ext cx="10021389" cy="1325563"/>
          </a:xfrm>
        </p:spPr>
        <p:txBody>
          <a:bodyPr/>
          <a:lstStyle>
            <a:lvl1pPr algn="l">
              <a:defRPr b="1" i="0" u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to 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645192-E794-AF45-A031-B0A3E22A6F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2411" y="1673432"/>
            <a:ext cx="4645055" cy="435133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5">
            <a:extLst>
              <a:ext uri="{FF2B5EF4-FFF2-40B4-BE49-F238E27FC236}">
                <a16:creationId xmlns:a16="http://schemas.microsoft.com/office/drawing/2014/main" id="{368DE0A9-2298-BD49-960F-D37C9A9EDD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2267" y="1673432"/>
            <a:ext cx="5071533" cy="435133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4" name="Tittel 1">
            <a:extLst>
              <a:ext uri="{FF2B5EF4-FFF2-40B4-BE49-F238E27FC236}">
                <a16:creationId xmlns:a16="http://schemas.microsoft.com/office/drawing/2014/main" id="{259B21FD-5709-F34A-9EA4-119ACB53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410" y="230841"/>
            <a:ext cx="10021389" cy="1325563"/>
          </a:xfrm>
        </p:spPr>
        <p:txBody>
          <a:bodyPr/>
          <a:lstStyle>
            <a:lvl1pPr algn="l">
              <a:defRPr b="1" i="0" u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to deler m/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645192-E794-AF45-A031-B0A3E22A6F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2411" y="2404532"/>
            <a:ext cx="4645055" cy="3620237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5">
            <a:extLst>
              <a:ext uri="{FF2B5EF4-FFF2-40B4-BE49-F238E27FC236}">
                <a16:creationId xmlns:a16="http://schemas.microsoft.com/office/drawing/2014/main" id="{6867F8CE-432F-844E-9B05-36149B1DED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733" y="2404532"/>
            <a:ext cx="5139267" cy="3620237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631C04E5-AB2B-344C-A160-5AE6EF7F0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411" y="215982"/>
            <a:ext cx="10259676" cy="1325563"/>
          </a:xfrm>
        </p:spPr>
        <p:txBody>
          <a:bodyPr/>
          <a:lstStyle>
            <a:lvl1pPr algn="l">
              <a:defRPr b="1" i="0" u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9" name="Plassholder for tekst 6">
            <a:extLst>
              <a:ext uri="{FF2B5EF4-FFF2-40B4-BE49-F238E27FC236}">
                <a16:creationId xmlns:a16="http://schemas.microsoft.com/office/drawing/2014/main" id="{6BEBBB34-DF82-8A42-B70F-9A3B15CEEB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2411" y="1730261"/>
            <a:ext cx="4730251" cy="465667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latin typeface="Garamond" panose="02020404030301010803" pitchFamily="18" charset="0"/>
              </a:defRPr>
            </a:lvl1pPr>
            <a:lvl2pPr marL="457200" indent="0">
              <a:buNone/>
              <a:defRPr sz="3000" b="1">
                <a:latin typeface="Garamond" panose="02020404030301010803" pitchFamily="18" charset="0"/>
              </a:defRPr>
            </a:lvl2pPr>
            <a:lvl3pPr marL="914400" indent="0">
              <a:buNone/>
              <a:defRPr sz="3000" b="1">
                <a:latin typeface="Garamond" panose="02020404030301010803" pitchFamily="18" charset="0"/>
              </a:defRPr>
            </a:lvl3pPr>
            <a:lvl4pPr marL="1371600" indent="0">
              <a:buNone/>
              <a:defRPr sz="3000" b="1">
                <a:latin typeface="Garamond" panose="02020404030301010803" pitchFamily="18" charset="0"/>
              </a:defRPr>
            </a:lvl4pPr>
            <a:lvl5pPr marL="1828800" indent="0">
              <a:buNone/>
              <a:defRPr sz="3000" b="1">
                <a:latin typeface="Garamond" panose="02020404030301010803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6">
            <a:extLst>
              <a:ext uri="{FF2B5EF4-FFF2-40B4-BE49-F238E27FC236}">
                <a16:creationId xmlns:a16="http://schemas.microsoft.com/office/drawing/2014/main" id="{78543196-CD03-E84F-9AC9-99E5473556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0733" y="1730261"/>
            <a:ext cx="5224463" cy="465667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latin typeface="Garamond" panose="02020404030301010803" pitchFamily="18" charset="0"/>
              </a:defRPr>
            </a:lvl1pPr>
            <a:lvl2pPr marL="457200" indent="0">
              <a:buNone/>
              <a:defRPr sz="3000" b="1">
                <a:latin typeface="Garamond" panose="02020404030301010803" pitchFamily="18" charset="0"/>
              </a:defRPr>
            </a:lvl2pPr>
            <a:lvl3pPr marL="914400" indent="0">
              <a:buNone/>
              <a:defRPr sz="3000" b="1">
                <a:latin typeface="Garamond" panose="02020404030301010803" pitchFamily="18" charset="0"/>
              </a:defRPr>
            </a:lvl3pPr>
            <a:lvl4pPr marL="1371600" indent="0">
              <a:buNone/>
              <a:defRPr sz="3000" b="1">
                <a:latin typeface="Garamond" panose="02020404030301010803" pitchFamily="18" charset="0"/>
              </a:defRPr>
            </a:lvl4pPr>
            <a:lvl5pPr marL="1828800" indent="0">
              <a:buNone/>
              <a:defRPr sz="3000" b="1">
                <a:latin typeface="Garamond" panose="02020404030301010803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B391C282-E515-0F4D-B0EB-DD11A8FE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1BD14F5D-FAA8-6942-9AAD-0DD9E3AB3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3411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0" r:id="rId2"/>
    <p:sldLayoutId id="2147483693" r:id="rId3"/>
    <p:sldLayoutId id="2147483694" r:id="rId4"/>
    <p:sldLayoutId id="2147483695" r:id="rId5"/>
    <p:sldLayoutId id="2147483692" r:id="rId6"/>
    <p:sldLayoutId id="2147483701" r:id="rId7"/>
    <p:sldLayoutId id="2147483699" r:id="rId8"/>
    <p:sldLayoutId id="2147483700" r:id="rId9"/>
    <p:sldLayoutId id="2147483705" r:id="rId10"/>
    <p:sldLayoutId id="2147483696" r:id="rId11"/>
    <p:sldLayoutId id="2147483698" r:id="rId12"/>
    <p:sldLayoutId id="2147483724" r:id="rId13"/>
    <p:sldLayoutId id="214748372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https://ejercitodesalvacion.com.co/wp-content/uploads/2020/05/FAVICON.pn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g"/><Relationship Id="rId5" Type="http://schemas.openxmlformats.org/officeDocument/2006/relationships/image" Target="../media/image11.jp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, tegning, grafisk design, plakat&#10;&#10;Automatisk generert beskrivelse">
            <a:extLst>
              <a:ext uri="{FF2B5EF4-FFF2-40B4-BE49-F238E27FC236}">
                <a16:creationId xmlns:a16="http://schemas.microsoft.com/office/drawing/2014/main" id="{4C1C7D8C-54CE-64CA-24A2-53F7808DB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28"/>
            <a:ext cx="12217400" cy="68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41E521D-90D6-5FFD-9F9D-34F23C6B0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1"/>
          <a:stretch/>
        </p:blipFill>
        <p:spPr bwMode="auto">
          <a:xfrm>
            <a:off x="1" y="1"/>
            <a:ext cx="1220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D0E57FB-6754-94B5-D468-FED3274E62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7763" r="-167" b="158"/>
          <a:stretch/>
        </p:blipFill>
        <p:spPr>
          <a:xfrm>
            <a:off x="0" y="2714838"/>
            <a:ext cx="2253419" cy="5575022"/>
          </a:xfrm>
          <a:prstGeom prst="rect">
            <a:avLst/>
          </a:prstGeom>
        </p:spPr>
      </p:pic>
      <p:pic>
        <p:nvPicPr>
          <p:cNvPr id="13" name="Plassholder for innhold 12">
            <a:extLst>
              <a:ext uri="{FF2B5EF4-FFF2-40B4-BE49-F238E27FC236}">
                <a16:creationId xmlns:a16="http://schemas.microsoft.com/office/drawing/2014/main" id="{BA45FAA0-60DF-FEB6-EAF0-888ECE534C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2848" y="1995915"/>
            <a:ext cx="4933673" cy="3289115"/>
          </a:xfr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6F704DA-7EA5-7AB0-172D-CA9875F3D6DE}"/>
              </a:ext>
            </a:extLst>
          </p:cNvPr>
          <p:cNvSpPr txBox="1"/>
          <p:nvPr/>
        </p:nvSpPr>
        <p:spPr>
          <a:xfrm>
            <a:off x="1502734" y="505122"/>
            <a:ext cx="5077968" cy="5324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800" dirty="0" err="1">
                <a:latin typeface="ADLaM Display"/>
                <a:ea typeface="Segoe UI"/>
                <a:cs typeface="Segoe UI"/>
              </a:rPr>
              <a:t>Staðreyndir</a:t>
            </a:r>
            <a:r>
              <a:rPr lang="nb-NO" sz="2800" dirty="0">
                <a:latin typeface="ADLaM Display"/>
                <a:ea typeface="Segoe UI"/>
                <a:cs typeface="Segoe UI"/>
              </a:rPr>
              <a:t> </a:t>
            </a:r>
            <a:r>
              <a:rPr lang="nb-NO" sz="2800" dirty="0" err="1">
                <a:latin typeface="ADLaM Display"/>
                <a:ea typeface="Segoe UI"/>
                <a:cs typeface="Segoe UI"/>
              </a:rPr>
              <a:t>um</a:t>
            </a:r>
            <a:r>
              <a:rPr lang="nb-NO" sz="2800" dirty="0">
                <a:latin typeface="ADLaM Display"/>
                <a:ea typeface="Segoe UI"/>
                <a:cs typeface="Segoe UI"/>
              </a:rPr>
              <a:t> </a:t>
            </a:r>
            <a:r>
              <a:rPr lang="nb-NO" sz="2800" dirty="0" err="1">
                <a:latin typeface="ADLaM Display"/>
                <a:ea typeface="Segoe UI"/>
                <a:cs typeface="Segoe UI"/>
              </a:rPr>
              <a:t>Dóminíska</a:t>
            </a:r>
            <a:r>
              <a:rPr lang="nb-NO" sz="2800" dirty="0">
                <a:latin typeface="ADLaM Display"/>
                <a:ea typeface="Segoe UI"/>
                <a:cs typeface="Segoe UI"/>
              </a:rPr>
              <a:t> </a:t>
            </a:r>
            <a:r>
              <a:rPr lang="nb-NO" sz="2800" dirty="0" err="1">
                <a:latin typeface="ADLaM Display"/>
                <a:ea typeface="Segoe UI"/>
                <a:cs typeface="Segoe UI"/>
              </a:rPr>
              <a:t>lýðveldið</a:t>
            </a:r>
            <a:r>
              <a:rPr lang="nb-NO" sz="2800" baseline="0" dirty="0">
                <a:latin typeface="Calibri"/>
                <a:ea typeface="Segoe UI"/>
                <a:cs typeface="Segoe UI"/>
              </a:rPr>
              <a:t>:</a:t>
            </a:r>
            <a:r>
              <a:rPr lang="nb-NO" sz="2800" dirty="0">
                <a:latin typeface="Calibri"/>
                <a:ea typeface="Segoe UI"/>
                <a:cs typeface="Segoe UI"/>
              </a:rPr>
              <a:t>​</a:t>
            </a:r>
            <a:br>
              <a:rPr lang="nb-NO" sz="2800" dirty="0">
                <a:latin typeface="Calibri"/>
                <a:ea typeface="Segoe UI"/>
                <a:cs typeface="Segoe UI"/>
              </a:rPr>
            </a:br>
            <a:r>
              <a:rPr lang="nb-NO" sz="2000" dirty="0">
                <a:latin typeface="Calibri"/>
                <a:ea typeface="Segoe UI"/>
                <a:cs typeface="Segoe UI"/>
              </a:rPr>
              <a:t>​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228600" indent="-228600">
              <a:buChar char="•"/>
            </a:pPr>
            <a:r>
              <a:rPr lang="nb-NO" dirty="0" err="1">
                <a:latin typeface="Calibri"/>
                <a:ea typeface="Arial"/>
                <a:cs typeface="Arial"/>
              </a:rPr>
              <a:t>Höfuðborg</a:t>
            </a:r>
            <a:r>
              <a:rPr lang="nb-NO" sz="1800" baseline="0" dirty="0">
                <a:latin typeface="Calibri"/>
                <a:ea typeface="Arial"/>
                <a:cs typeface="Arial"/>
              </a:rPr>
              <a:t>: Santa Domingo</a:t>
            </a:r>
            <a:r>
              <a:rPr lang="en-US" sz="1800" dirty="0">
                <a:latin typeface="Calibri"/>
                <a:ea typeface="Arial"/>
                <a:cs typeface="Arial"/>
              </a:rPr>
              <a:t>​</a:t>
            </a:r>
            <a:r>
              <a:rPr lang="en-US" dirty="0">
                <a:latin typeface="Calibri"/>
                <a:ea typeface="Arial"/>
                <a:cs typeface="Arial"/>
              </a:rPr>
              <a:t>.</a:t>
            </a:r>
            <a:br>
              <a:rPr lang="en-US" dirty="0">
                <a:latin typeface="Calibri"/>
                <a:ea typeface="Arial"/>
                <a:cs typeface="Arial"/>
              </a:rPr>
            </a:br>
            <a:endParaRPr lang="en-US" sz="1800" dirty="0">
              <a:latin typeface="Calibri"/>
              <a:ea typeface="Arial"/>
              <a:cs typeface="Arial"/>
            </a:endParaRPr>
          </a:p>
          <a:p>
            <a:pPr marL="228600" indent="-228600">
              <a:buChar char="•"/>
            </a:pPr>
            <a:r>
              <a:rPr lang="nb-NO" dirty="0" err="1">
                <a:latin typeface="Calibri"/>
                <a:ea typeface="Arial"/>
                <a:cs typeface="Arial"/>
              </a:rPr>
              <a:t>Íbúafjöldi</a:t>
            </a:r>
            <a:r>
              <a:rPr lang="nb-NO" dirty="0">
                <a:latin typeface="Calibri"/>
                <a:ea typeface="Arial"/>
                <a:cs typeface="Arial"/>
              </a:rPr>
              <a:t> </a:t>
            </a:r>
            <a:r>
              <a:rPr lang="nb-NO" dirty="0" err="1">
                <a:latin typeface="Calibri"/>
                <a:ea typeface="Arial"/>
                <a:cs typeface="Arial"/>
              </a:rPr>
              <a:t>landsins</a:t>
            </a:r>
            <a:r>
              <a:rPr lang="nb-NO" sz="1800" baseline="0" dirty="0">
                <a:latin typeface="Calibri"/>
                <a:ea typeface="Arial"/>
                <a:cs typeface="Arial"/>
              </a:rPr>
              <a:t>: </a:t>
            </a:r>
            <a:r>
              <a:rPr lang="nb-NO" dirty="0">
                <a:solidFill>
                  <a:srgbClr val="333333"/>
                </a:solidFill>
                <a:latin typeface="Calibri"/>
                <a:ea typeface="Arial"/>
                <a:cs typeface="Arial"/>
              </a:rPr>
              <a:t>11.332.972</a:t>
            </a:r>
            <a:r>
              <a:rPr lang="en-US" sz="1800" dirty="0">
                <a:solidFill>
                  <a:srgbClr val="333333"/>
                </a:solidFill>
                <a:latin typeface="Calibri"/>
                <a:ea typeface="Arial"/>
                <a:cs typeface="Arial"/>
              </a:rPr>
              <a:t>​</a:t>
            </a:r>
            <a:r>
              <a:rPr lang="en-US" dirty="0">
                <a:solidFill>
                  <a:srgbClr val="333333"/>
                </a:solidFill>
                <a:latin typeface="Calibri"/>
                <a:ea typeface="Arial"/>
                <a:cs typeface="Arial"/>
              </a:rPr>
              <a:t>.</a:t>
            </a:r>
            <a:br>
              <a:rPr lang="en-US" dirty="0">
                <a:solidFill>
                  <a:srgbClr val="333333"/>
                </a:solidFill>
                <a:latin typeface="Calibri"/>
                <a:ea typeface="Arial"/>
                <a:cs typeface="Arial"/>
              </a:rPr>
            </a:br>
            <a:endParaRPr lang="en-US" sz="1800" dirty="0">
              <a:solidFill>
                <a:srgbClr val="333333"/>
              </a:solidFill>
              <a:latin typeface="Calibri"/>
              <a:ea typeface="Arial"/>
              <a:cs typeface="Arial"/>
            </a:endParaRPr>
          </a:p>
          <a:p>
            <a:pPr marL="228600" indent="-228600">
              <a:buChar char="•"/>
            </a:pPr>
            <a:r>
              <a:rPr lang="nb-NO" dirty="0" err="1">
                <a:latin typeface="Calibri"/>
                <a:ea typeface="Arial"/>
                <a:cs typeface="Arial"/>
              </a:rPr>
              <a:t>Stærsta</a:t>
            </a:r>
            <a:r>
              <a:rPr lang="nb-NO" dirty="0">
                <a:latin typeface="Calibri"/>
                <a:ea typeface="Arial"/>
                <a:cs typeface="Arial"/>
              </a:rPr>
              <a:t> borg</a:t>
            </a:r>
            <a:r>
              <a:rPr lang="nb-NO" sz="1800" baseline="0" dirty="0">
                <a:latin typeface="Calibri"/>
                <a:ea typeface="Arial"/>
                <a:cs typeface="Arial"/>
              </a:rPr>
              <a:t>: Santa Domingo</a:t>
            </a:r>
            <a:r>
              <a:rPr lang="nb-NO" sz="1800" dirty="0">
                <a:latin typeface="Calibri"/>
                <a:ea typeface="Arial"/>
                <a:cs typeface="Arial"/>
              </a:rPr>
              <a:t>​</a:t>
            </a:r>
            <a:br>
              <a:rPr lang="nb-NO" dirty="0">
                <a:latin typeface="Calibri"/>
                <a:ea typeface="Arial"/>
                <a:cs typeface="Arial"/>
              </a:rPr>
            </a:br>
            <a:endParaRPr lang="nb-NO" sz="1800" dirty="0">
              <a:latin typeface="Calibri"/>
              <a:ea typeface="Arial"/>
              <a:cs typeface="Arial"/>
            </a:endParaRPr>
          </a:p>
          <a:p>
            <a:pPr marL="228600" indent="-228600">
              <a:buChar char="•"/>
            </a:pPr>
            <a:r>
              <a:rPr lang="nb-NO" dirty="0" err="1">
                <a:latin typeface="Calibri"/>
                <a:ea typeface="Arial"/>
                <a:cs typeface="Arial"/>
              </a:rPr>
              <a:t>Þjóðarréttur</a:t>
            </a:r>
            <a:r>
              <a:rPr lang="nb-NO" sz="1800" baseline="0" dirty="0">
                <a:latin typeface="Calibri"/>
                <a:ea typeface="Arial"/>
                <a:cs typeface="Arial"/>
              </a:rPr>
              <a:t>: La </a:t>
            </a:r>
            <a:r>
              <a:rPr lang="nb-NO" sz="1800" baseline="0" dirty="0" err="1">
                <a:latin typeface="Calibri"/>
                <a:ea typeface="Arial"/>
                <a:cs typeface="Arial"/>
              </a:rPr>
              <a:t>Bandera</a:t>
            </a:r>
            <a:r>
              <a:rPr lang="nb-NO" sz="1800" baseline="0" dirty="0">
                <a:latin typeface="Calibri"/>
                <a:ea typeface="Arial"/>
                <a:cs typeface="Arial"/>
              </a:rPr>
              <a:t>. </a:t>
            </a:r>
            <a:br>
              <a:rPr lang="nb-NO" sz="1800" baseline="0" dirty="0">
                <a:latin typeface="Calibri"/>
                <a:ea typeface="Arial"/>
                <a:cs typeface="Arial"/>
              </a:rPr>
            </a:br>
            <a:r>
              <a:rPr lang="nb-NO" dirty="0" err="1">
                <a:latin typeface="Calibri"/>
                <a:ea typeface="Arial"/>
                <a:cs typeface="Arial"/>
              </a:rPr>
              <a:t>Rétturinn</a:t>
            </a:r>
            <a:r>
              <a:rPr lang="nb-NO" dirty="0">
                <a:latin typeface="Calibri"/>
                <a:ea typeface="Arial"/>
                <a:cs typeface="Arial"/>
              </a:rPr>
              <a:t> </a:t>
            </a:r>
            <a:r>
              <a:rPr lang="nb-NO" dirty="0" err="1">
                <a:latin typeface="Calibri"/>
                <a:ea typeface="Arial"/>
                <a:cs typeface="Arial"/>
              </a:rPr>
              <a:t>inniheldur</a:t>
            </a:r>
            <a:r>
              <a:rPr lang="nb-NO" dirty="0">
                <a:latin typeface="Calibri"/>
                <a:ea typeface="Arial"/>
                <a:cs typeface="Arial"/>
              </a:rPr>
              <a:t> </a:t>
            </a:r>
            <a:r>
              <a:rPr lang="nb-NO" dirty="0" err="1">
                <a:latin typeface="Calibri"/>
                <a:ea typeface="Arial"/>
                <a:cs typeface="Arial"/>
              </a:rPr>
              <a:t>hrísgrjón</a:t>
            </a:r>
            <a:r>
              <a:rPr lang="nb-NO" dirty="0">
                <a:latin typeface="Calibri"/>
                <a:ea typeface="Arial"/>
                <a:cs typeface="Arial"/>
              </a:rPr>
              <a:t>, </a:t>
            </a:r>
            <a:r>
              <a:rPr lang="nb-NO" dirty="0" err="1">
                <a:latin typeface="Calibri"/>
                <a:ea typeface="Arial"/>
                <a:cs typeface="Arial"/>
              </a:rPr>
              <a:t>baunir</a:t>
            </a:r>
            <a:r>
              <a:rPr lang="nb-NO" dirty="0">
                <a:latin typeface="Calibri"/>
                <a:ea typeface="Arial"/>
                <a:cs typeface="Arial"/>
              </a:rPr>
              <a:t> og </a:t>
            </a:r>
            <a:r>
              <a:rPr lang="nb-NO" dirty="0" err="1">
                <a:latin typeface="Calibri"/>
                <a:ea typeface="Arial"/>
                <a:cs typeface="Arial"/>
              </a:rPr>
              <a:t>kjöt</a:t>
            </a:r>
            <a:r>
              <a:rPr lang="nb-NO" dirty="0">
                <a:latin typeface="Calibri"/>
                <a:ea typeface="Arial"/>
                <a:cs typeface="Arial"/>
              </a:rPr>
              <a:t>.</a:t>
            </a:r>
            <a:br>
              <a:rPr lang="nb-NO" dirty="0">
                <a:latin typeface="Calibri"/>
                <a:ea typeface="Arial"/>
                <a:cs typeface="Arial"/>
              </a:rPr>
            </a:br>
            <a:endParaRPr lang="nb-NO" sz="1800" dirty="0">
              <a:latin typeface="Calibri"/>
              <a:ea typeface="Arial"/>
              <a:cs typeface="Arial"/>
            </a:endParaRPr>
          </a:p>
          <a:p>
            <a:pPr marL="228600" indent="-228600">
              <a:buChar char="•"/>
            </a:pPr>
            <a:r>
              <a:rPr lang="nb-NO" dirty="0" err="1">
                <a:latin typeface="Calibri"/>
                <a:ea typeface="Arial"/>
                <a:cs typeface="Arial"/>
              </a:rPr>
              <a:t>Hjálpræðisherinn</a:t>
            </a:r>
            <a:r>
              <a:rPr lang="nb-NO" dirty="0">
                <a:latin typeface="Calibri"/>
                <a:ea typeface="Arial"/>
                <a:cs typeface="Arial"/>
              </a:rPr>
              <a:t> </a:t>
            </a:r>
            <a:r>
              <a:rPr lang="nb-NO" dirty="0" err="1">
                <a:latin typeface="Calibri"/>
                <a:ea typeface="Arial"/>
                <a:cs typeface="Arial"/>
              </a:rPr>
              <a:t>hóf</a:t>
            </a:r>
            <a:r>
              <a:rPr lang="nb-NO" dirty="0">
                <a:latin typeface="Calibri"/>
                <a:ea typeface="Arial"/>
                <a:cs typeface="Arial"/>
              </a:rPr>
              <a:t> </a:t>
            </a:r>
            <a:r>
              <a:rPr lang="nb-NO" dirty="0" err="1">
                <a:latin typeface="Calibri"/>
                <a:ea typeface="Arial"/>
                <a:cs typeface="Arial"/>
              </a:rPr>
              <a:t>starfsemi</a:t>
            </a:r>
            <a:r>
              <a:rPr lang="nb-NO" dirty="0">
                <a:latin typeface="Calibri"/>
                <a:ea typeface="Arial"/>
                <a:cs typeface="Arial"/>
              </a:rPr>
              <a:t> </a:t>
            </a:r>
            <a:r>
              <a:rPr lang="nb-NO" dirty="0" err="1">
                <a:latin typeface="Calibri"/>
                <a:ea typeface="Arial"/>
                <a:cs typeface="Arial"/>
              </a:rPr>
              <a:t>sína</a:t>
            </a:r>
            <a:r>
              <a:rPr lang="nb-NO" dirty="0">
                <a:latin typeface="Calibri"/>
                <a:ea typeface="Arial"/>
                <a:cs typeface="Arial"/>
              </a:rPr>
              <a:t> í </a:t>
            </a:r>
            <a:r>
              <a:rPr lang="nb-NO" dirty="0" err="1">
                <a:latin typeface="Calibri"/>
                <a:ea typeface="Arial"/>
                <a:cs typeface="Arial"/>
              </a:rPr>
              <a:t>Dóminíska</a:t>
            </a:r>
            <a:r>
              <a:rPr lang="nb-NO" dirty="0">
                <a:latin typeface="Calibri"/>
                <a:ea typeface="Arial"/>
                <a:cs typeface="Arial"/>
              </a:rPr>
              <a:t> </a:t>
            </a:r>
            <a:r>
              <a:rPr lang="nb-NO" dirty="0" err="1">
                <a:latin typeface="Calibri"/>
                <a:ea typeface="Arial"/>
                <a:cs typeface="Arial"/>
              </a:rPr>
              <a:t>lýðveldinu</a:t>
            </a:r>
            <a:r>
              <a:rPr lang="nb-NO" dirty="0">
                <a:latin typeface="Calibri"/>
                <a:ea typeface="Arial"/>
                <a:cs typeface="Arial"/>
              </a:rPr>
              <a:t> </a:t>
            </a:r>
            <a:r>
              <a:rPr lang="nb-NO" dirty="0" err="1">
                <a:latin typeface="Calibri"/>
                <a:ea typeface="Arial"/>
                <a:cs typeface="Arial"/>
              </a:rPr>
              <a:t>árið</a:t>
            </a:r>
            <a:r>
              <a:rPr lang="nb-NO" dirty="0">
                <a:latin typeface="Calibri"/>
                <a:ea typeface="Arial"/>
                <a:cs typeface="Arial"/>
              </a:rPr>
              <a:t> 1995. </a:t>
            </a:r>
            <a:r>
              <a:rPr lang="en-US" sz="1800" dirty="0">
                <a:latin typeface="Calibri"/>
                <a:ea typeface="Arial"/>
                <a:cs typeface="Arial"/>
              </a:rPr>
              <a:t>​</a:t>
            </a:r>
            <a:br>
              <a:rPr lang="en-US" dirty="0">
                <a:latin typeface="Calibri"/>
                <a:ea typeface="Arial"/>
                <a:cs typeface="Arial"/>
              </a:rPr>
            </a:br>
            <a:endParaRPr lang="en-US" sz="1800" dirty="0">
              <a:latin typeface="Calibri"/>
              <a:ea typeface="Arial"/>
              <a:cs typeface="Arial"/>
            </a:endParaRPr>
          </a:p>
          <a:p>
            <a:pPr marL="228600" indent="-228600">
              <a:buChar char="•"/>
            </a:pPr>
            <a:r>
              <a:rPr lang="nb-NO" sz="1800" baseline="0" dirty="0">
                <a:latin typeface="Calibri"/>
                <a:ea typeface="Arial"/>
                <a:cs typeface="Arial"/>
              </a:rPr>
              <a:t>8,3% </a:t>
            </a:r>
            <a:r>
              <a:rPr lang="nb-NO" dirty="0" err="1">
                <a:latin typeface="Calibri"/>
                <a:ea typeface="Arial"/>
                <a:cs typeface="Arial"/>
              </a:rPr>
              <a:t>af</a:t>
            </a:r>
            <a:r>
              <a:rPr lang="nb-NO" dirty="0">
                <a:latin typeface="Calibri"/>
                <a:ea typeface="Arial"/>
                <a:cs typeface="Arial"/>
              </a:rPr>
              <a:t> </a:t>
            </a:r>
            <a:r>
              <a:rPr lang="nb-NO" dirty="0" err="1">
                <a:latin typeface="Calibri"/>
                <a:ea typeface="Arial"/>
                <a:cs typeface="Arial"/>
              </a:rPr>
              <a:t>íbúum</a:t>
            </a:r>
            <a:r>
              <a:rPr lang="nb-NO" dirty="0">
                <a:latin typeface="Calibri"/>
                <a:ea typeface="Arial"/>
                <a:cs typeface="Arial"/>
              </a:rPr>
              <a:t> </a:t>
            </a:r>
            <a:r>
              <a:rPr lang="nb-NO" dirty="0" err="1">
                <a:latin typeface="Calibri"/>
                <a:ea typeface="Arial"/>
                <a:cs typeface="Arial"/>
              </a:rPr>
              <a:t>eru</a:t>
            </a:r>
            <a:r>
              <a:rPr lang="nb-NO" dirty="0">
                <a:latin typeface="Calibri"/>
                <a:ea typeface="Arial"/>
                <a:cs typeface="Arial"/>
              </a:rPr>
              <a:t> </a:t>
            </a:r>
            <a:r>
              <a:rPr lang="nb-NO" dirty="0" err="1">
                <a:latin typeface="Calibri"/>
                <a:ea typeface="Arial"/>
                <a:cs typeface="Arial"/>
              </a:rPr>
              <a:t>vannærð</a:t>
            </a:r>
            <a:r>
              <a:rPr lang="nb-NO" dirty="0">
                <a:latin typeface="Calibri"/>
                <a:ea typeface="Arial"/>
                <a:cs typeface="Arial"/>
              </a:rPr>
              <a:t> og 2,2% barna </a:t>
            </a:r>
            <a:r>
              <a:rPr lang="nb-NO" dirty="0" err="1">
                <a:latin typeface="Calibri"/>
                <a:ea typeface="Arial"/>
                <a:cs typeface="Arial"/>
              </a:rPr>
              <a:t>undir</a:t>
            </a:r>
            <a:r>
              <a:rPr lang="nb-NO" dirty="0">
                <a:latin typeface="Calibri"/>
                <a:ea typeface="Arial"/>
                <a:cs typeface="Arial"/>
              </a:rPr>
              <a:t> </a:t>
            </a:r>
            <a:r>
              <a:rPr lang="nb-NO" dirty="0" err="1">
                <a:latin typeface="Calibri"/>
                <a:ea typeface="Arial"/>
                <a:cs typeface="Arial"/>
              </a:rPr>
              <a:t>fimm</a:t>
            </a:r>
            <a:r>
              <a:rPr lang="nb-NO" dirty="0">
                <a:latin typeface="Calibri"/>
                <a:ea typeface="Arial"/>
                <a:cs typeface="Arial"/>
              </a:rPr>
              <a:t> </a:t>
            </a:r>
            <a:r>
              <a:rPr lang="nb-NO" dirty="0" err="1">
                <a:latin typeface="Calibri"/>
                <a:ea typeface="Arial"/>
                <a:cs typeface="Arial"/>
              </a:rPr>
              <a:t>ára</a:t>
            </a:r>
            <a:r>
              <a:rPr lang="nb-NO" dirty="0">
                <a:latin typeface="Calibri"/>
                <a:ea typeface="Arial"/>
                <a:cs typeface="Arial"/>
              </a:rPr>
              <a:t> </a:t>
            </a:r>
            <a:r>
              <a:rPr lang="nb-NO" dirty="0" err="1">
                <a:latin typeface="Calibri"/>
                <a:ea typeface="Arial"/>
                <a:cs typeface="Arial"/>
              </a:rPr>
              <a:t>eru</a:t>
            </a:r>
            <a:r>
              <a:rPr lang="nb-NO" dirty="0">
                <a:latin typeface="Calibri"/>
                <a:ea typeface="Arial"/>
                <a:cs typeface="Arial"/>
              </a:rPr>
              <a:t> </a:t>
            </a:r>
            <a:r>
              <a:rPr lang="nb-NO" dirty="0" err="1">
                <a:latin typeface="Calibri"/>
                <a:ea typeface="Arial"/>
                <a:cs typeface="Arial"/>
              </a:rPr>
              <a:t>of</a:t>
            </a:r>
            <a:r>
              <a:rPr lang="nb-NO" dirty="0">
                <a:latin typeface="Calibri"/>
                <a:ea typeface="Arial"/>
                <a:cs typeface="Arial"/>
              </a:rPr>
              <a:t> </a:t>
            </a:r>
            <a:r>
              <a:rPr lang="nb-NO" dirty="0" err="1">
                <a:latin typeface="Calibri"/>
                <a:ea typeface="Arial"/>
                <a:cs typeface="Arial"/>
              </a:rPr>
              <a:t>létt</a:t>
            </a:r>
            <a:r>
              <a:rPr lang="nb-NO" dirty="0">
                <a:latin typeface="Calibri"/>
                <a:ea typeface="Arial"/>
                <a:cs typeface="Arial"/>
              </a:rPr>
              <a:t>.</a:t>
            </a:r>
            <a:r>
              <a:rPr lang="nb-NO" sz="1800" baseline="0" dirty="0">
                <a:latin typeface="Calibri"/>
                <a:ea typeface="Arial"/>
                <a:cs typeface="Arial"/>
              </a:rPr>
              <a:t> </a:t>
            </a:r>
            <a:br>
              <a:rPr lang="nb-NO" sz="1800" baseline="0" dirty="0">
                <a:latin typeface="Calibri"/>
                <a:ea typeface="Arial"/>
                <a:cs typeface="Arial"/>
              </a:rPr>
            </a:br>
            <a:r>
              <a:rPr lang="nb-NO" sz="1200" baseline="0" dirty="0">
                <a:latin typeface="Calibri"/>
                <a:ea typeface="Arial"/>
                <a:cs typeface="Arial"/>
              </a:rPr>
              <a:t>(</a:t>
            </a:r>
            <a:r>
              <a:rPr lang="nb-NO" sz="1200" dirty="0">
                <a:latin typeface="Calibri"/>
                <a:ea typeface="Arial"/>
                <a:cs typeface="Arial"/>
              </a:rPr>
              <a:t>SÞ </a:t>
            </a:r>
            <a:r>
              <a:rPr lang="nb-NO" sz="1200" baseline="0" dirty="0">
                <a:latin typeface="Calibri"/>
                <a:ea typeface="Arial"/>
                <a:cs typeface="Arial"/>
              </a:rPr>
              <a:t>2019)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356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5478DA6-1AC7-7F9A-98EA-E1A8AE604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1"/>
          <a:stretch/>
        </p:blipFill>
        <p:spPr bwMode="auto">
          <a:xfrm>
            <a:off x="1" y="1"/>
            <a:ext cx="12287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FB848A1A-7CBC-40F7-A02D-CD1879002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7763" r="-167" b="158"/>
          <a:stretch/>
        </p:blipFill>
        <p:spPr>
          <a:xfrm>
            <a:off x="0" y="2714838"/>
            <a:ext cx="2253419" cy="5575022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386484" y="441245"/>
            <a:ext cx="5324314" cy="597550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2800" dirty="0" err="1">
                <a:solidFill>
                  <a:srgbClr val="000000"/>
                </a:solidFill>
                <a:latin typeface="ADLaM Display"/>
                <a:ea typeface="ADLaM Display"/>
                <a:cs typeface="ADLaM Display"/>
              </a:rPr>
              <a:t>Bakgrunnur</a:t>
            </a:r>
            <a:r>
              <a:rPr lang="nb-NO" sz="2800" dirty="0">
                <a:solidFill>
                  <a:srgbClr val="000000"/>
                </a:solidFill>
                <a:latin typeface="ADLaM Display"/>
                <a:ea typeface="ADLaM Display"/>
                <a:cs typeface="ADLaM Display"/>
              </a:rPr>
              <a:t> </a:t>
            </a:r>
            <a:r>
              <a:rPr lang="nb-NO" sz="2800" dirty="0" err="1">
                <a:solidFill>
                  <a:srgbClr val="000000"/>
                </a:solidFill>
                <a:latin typeface="ADLaM Display"/>
                <a:ea typeface="ADLaM Display"/>
                <a:cs typeface="ADLaM Display"/>
              </a:rPr>
              <a:t>verkefnisins</a:t>
            </a:r>
            <a:br>
              <a:rPr lang="nb-NO" sz="2800" dirty="0">
                <a:latin typeface="ADLaM Display"/>
                <a:ea typeface="ADLaM Display"/>
                <a:cs typeface="ADLaM Display"/>
              </a:rPr>
            </a:br>
            <a:br>
              <a:rPr lang="nb-NO" sz="2000" dirty="0">
                <a:latin typeface="+mn-lt"/>
              </a:rPr>
            </a:br>
            <a:r>
              <a:rPr lang="nb-NO" sz="1600" dirty="0" err="1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Hjálpræðisherinn</a:t>
            </a:r>
            <a:r>
              <a:rPr lang="nb-NO" sz="1600" dirty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 í </a:t>
            </a:r>
            <a:r>
              <a:rPr lang="nb-NO" sz="1600" dirty="0" err="1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Noregi</a:t>
            </a:r>
            <a:r>
              <a:rPr lang="nb-NO" sz="1600" dirty="0">
                <a:effectLst/>
                <a:latin typeface="+mn-lt"/>
                <a:ea typeface="Calibri"/>
                <a:cs typeface="Calibri"/>
              </a:rPr>
              <a:t>,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Íslandi</a:t>
            </a:r>
            <a:r>
              <a:rPr lang="nb-NO" sz="1600" dirty="0">
                <a:latin typeface="+mn-lt"/>
                <a:ea typeface="Calibri"/>
                <a:cs typeface="Calibri"/>
              </a:rPr>
              <a:t> og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Færeyjum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hefur</a:t>
            </a:r>
            <a:r>
              <a:rPr lang="nb-NO" sz="1600" dirty="0">
                <a:latin typeface="+mn-lt"/>
                <a:ea typeface="Calibri"/>
                <a:cs typeface="Calibri"/>
              </a:rPr>
              <a:t> stutt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börn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>
                <a:effectLst/>
                <a:latin typeface="+mn-lt"/>
                <a:ea typeface="Calibri"/>
                <a:cs typeface="Calibri"/>
              </a:rPr>
              <a:t>og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unglinga</a:t>
            </a:r>
            <a:r>
              <a:rPr lang="nb-NO" sz="1600" dirty="0">
                <a:latin typeface="+mn-lt"/>
                <a:ea typeface="Calibri"/>
                <a:cs typeface="Calibri"/>
              </a:rPr>
              <a:t> í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Dóminíska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lýðveldinu</a:t>
            </a:r>
            <a:r>
              <a:rPr lang="nb-NO" sz="1600" dirty="0">
                <a:latin typeface="+mn-lt"/>
                <a:ea typeface="Calibri"/>
                <a:cs typeface="Calibri"/>
              </a:rPr>
              <a:t> í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mörg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ár</a:t>
            </a:r>
            <a:r>
              <a:rPr lang="nb-NO" sz="1600" dirty="0">
                <a:latin typeface="+mn-lt"/>
                <a:ea typeface="Calibri"/>
                <a:cs typeface="Calibri"/>
              </a:rPr>
              <a:t> í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gegnum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stuðningsforeldrakerfið</a:t>
            </a:r>
            <a:r>
              <a:rPr lang="nb-NO" sz="1600" dirty="0">
                <a:effectLst/>
                <a:latin typeface="+mn-lt"/>
                <a:ea typeface="Calibri"/>
                <a:cs typeface="Calibri"/>
              </a:rPr>
              <a:t>.</a:t>
            </a:r>
            <a:r>
              <a:rPr lang="nb-NO" sz="1600" dirty="0">
                <a:latin typeface="+mn-lt"/>
                <a:ea typeface="Calibri"/>
                <a:cs typeface="Calibri"/>
              </a:rPr>
              <a:t> </a:t>
            </a:r>
            <a:endParaRPr lang="nb-NO" sz="1600" dirty="0">
              <a:effectLst/>
              <a:latin typeface="+mn-lt"/>
              <a:ea typeface="Calibri"/>
              <a:cs typeface="Calibri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600" kern="100" dirty="0" err="1">
                <a:latin typeface="+mn-lt"/>
                <a:ea typeface="Calibri"/>
                <a:cs typeface="Calibri"/>
              </a:rPr>
              <a:t>Mörg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börn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>
                <a:effectLst/>
                <a:latin typeface="+mn-lt"/>
                <a:ea typeface="Calibri"/>
                <a:cs typeface="Calibri"/>
              </a:rPr>
              <a:t>og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unglingar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í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Dóminíska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lýðveldinu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koma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af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mjög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tekjulágum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heimilum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>
                <a:effectLst/>
                <a:latin typeface="+mn-lt"/>
                <a:ea typeface="Calibri"/>
                <a:cs typeface="Calibri"/>
              </a:rPr>
              <a:t>og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mörg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þeirra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eru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vannærð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.  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600" kern="100" dirty="0" err="1">
                <a:latin typeface="+mn-lt"/>
                <a:ea typeface="Calibri"/>
                <a:cs typeface="Calibri"/>
              </a:rPr>
              <a:t>Hjálpræðisherinn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í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Dóminíska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lýðveldinu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reiknar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með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að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um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40-60% barna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sem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koma í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starf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Hjálpræðishersins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séu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vannærð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. </a:t>
            </a:r>
            <a:endParaRPr lang="nb-NO" sz="1600" kern="100" dirty="0">
              <a:effectLst/>
              <a:latin typeface="+mn-lt"/>
              <a:ea typeface="Calibri"/>
              <a:cs typeface="Calibri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600" kern="100" dirty="0" err="1">
                <a:latin typeface="+mn-lt"/>
                <a:ea typeface="Calibri"/>
                <a:cs typeface="Calibri"/>
              </a:rPr>
              <a:t>Þetta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hefur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áhrif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á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möguleika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þeirra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>
                <a:effectLst/>
                <a:latin typeface="+mn-lt"/>
                <a:ea typeface="Calibri"/>
                <a:cs typeface="Calibri"/>
              </a:rPr>
              <a:t>til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að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taka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virkan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þátt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í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skólanum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>
                <a:effectLst/>
                <a:latin typeface="+mn-lt"/>
                <a:ea typeface="Calibri"/>
                <a:cs typeface="Calibri"/>
              </a:rPr>
              <a:t>og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að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fylgjast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með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+mn-lt"/>
                <a:ea typeface="Calibri"/>
                <a:cs typeface="Calibri"/>
              </a:rPr>
              <a:t>kennslunni</a:t>
            </a:r>
            <a:r>
              <a:rPr lang="nb-NO" sz="1600" kern="100" dirty="0">
                <a:effectLst/>
                <a:latin typeface="+mn-lt"/>
                <a:ea typeface="Calibri"/>
                <a:cs typeface="Calibri"/>
              </a:rPr>
              <a:t>.</a:t>
            </a:r>
            <a:r>
              <a:rPr lang="nb-NO" sz="1600" kern="100" dirty="0">
                <a:latin typeface="+mn-lt"/>
                <a:ea typeface="Calibri"/>
                <a:cs typeface="Calibri"/>
              </a:rPr>
              <a:t>  </a:t>
            </a:r>
            <a:r>
              <a:rPr lang="nb-NO" sz="1800" kern="100" dirty="0">
                <a:latin typeface="+mn-lt"/>
                <a:ea typeface="Calibri"/>
                <a:cs typeface="Helvetica"/>
              </a:rPr>
              <a:t> </a:t>
            </a:r>
            <a:endParaRPr lang="nb-NO" sz="1800" kern="100" dirty="0">
              <a:effectLst/>
              <a:latin typeface="+mn-lt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F0ECD04B-B24C-4B75-7D26-45FDC63E7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16306" r="27704" b="958"/>
          <a:stretch/>
        </p:blipFill>
        <p:spPr>
          <a:xfrm>
            <a:off x="7015162" y="-1"/>
            <a:ext cx="5176837" cy="6858000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24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8E9F05-C7B9-3E50-EDB0-0611F02B0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1"/>
          <a:stretch/>
        </p:blipFill>
        <p:spPr bwMode="auto">
          <a:xfrm>
            <a:off x="0" y="-1"/>
            <a:ext cx="12287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6890878" y="329610"/>
            <a:ext cx="4845303" cy="6341463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3000" dirty="0" err="1">
                <a:solidFill>
                  <a:srgbClr val="000000"/>
                </a:solidFill>
                <a:latin typeface="ADLaM Display"/>
                <a:ea typeface="ADLaM Display"/>
                <a:cs typeface="ADLaM Display"/>
              </a:rPr>
              <a:t>Hvað</a:t>
            </a:r>
            <a:r>
              <a:rPr lang="nb-NO" sz="3000" dirty="0">
                <a:solidFill>
                  <a:srgbClr val="000000"/>
                </a:solidFill>
                <a:latin typeface="ADLaM Display"/>
                <a:ea typeface="ADLaM Display"/>
                <a:cs typeface="ADLaM Display"/>
              </a:rPr>
              <a:t> er </a:t>
            </a:r>
            <a:r>
              <a:rPr lang="nb-NO" sz="3000" dirty="0" err="1">
                <a:solidFill>
                  <a:srgbClr val="000000"/>
                </a:solidFill>
                <a:latin typeface="ADLaM Display"/>
                <a:ea typeface="ADLaM Display"/>
                <a:cs typeface="ADLaM Display"/>
              </a:rPr>
              <a:t>Semilla</a:t>
            </a:r>
            <a:r>
              <a:rPr lang="nb-NO" sz="3000" dirty="0">
                <a:solidFill>
                  <a:srgbClr val="000000"/>
                </a:solidFill>
                <a:latin typeface="ADLaM Display"/>
                <a:ea typeface="ADLaM Display"/>
                <a:cs typeface="ADLaM Display"/>
              </a:rPr>
              <a:t>?</a:t>
            </a:r>
            <a:endParaRPr lang="nb-NO" sz="3000" dirty="0">
              <a:latin typeface="ADLaM Display"/>
              <a:ea typeface="ADLaM Display"/>
              <a:cs typeface="ADLaM Display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600" dirty="0" err="1">
                <a:latin typeface="+mn-lt"/>
                <a:ea typeface="Calibri"/>
                <a:cs typeface="Calibri"/>
              </a:rPr>
              <a:t>Semilla</a:t>
            </a:r>
            <a:r>
              <a:rPr lang="nb-NO" sz="1600" dirty="0">
                <a:latin typeface="+mn-lt"/>
                <a:ea typeface="Calibri"/>
                <a:cs typeface="Calibri"/>
              </a:rPr>
              <a:t> er heiti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verkefnisins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sem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FAbU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safnar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peningum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fyrir</a:t>
            </a:r>
            <a:r>
              <a:rPr lang="nb-NO" sz="1600" dirty="0">
                <a:latin typeface="+mn-lt"/>
                <a:ea typeface="Calibri"/>
                <a:cs typeface="Calibri"/>
              </a:rPr>
              <a:t>, í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þremur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Hjálpræðishers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flokkum</a:t>
            </a:r>
            <a:r>
              <a:rPr lang="nb-NO" sz="1600" dirty="0">
                <a:latin typeface="+mn-lt"/>
                <a:ea typeface="Calibri"/>
                <a:cs typeface="Calibri"/>
              </a:rPr>
              <a:t> og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skólum</a:t>
            </a:r>
            <a:r>
              <a:rPr lang="nb-NO" sz="1600" dirty="0">
                <a:latin typeface="+mn-lt"/>
                <a:ea typeface="Calibri"/>
                <a:cs typeface="Calibri"/>
              </a:rPr>
              <a:t> í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Dóminíska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lýðveldinu</a:t>
            </a:r>
            <a:r>
              <a:rPr lang="nb-NO" sz="1600" dirty="0">
                <a:latin typeface="+mn-lt"/>
                <a:ea typeface="Calibri"/>
                <a:cs typeface="Calibri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600" dirty="0" err="1">
                <a:latin typeface="+mn-lt"/>
                <a:ea typeface="Calibri"/>
                <a:cs typeface="Calibri"/>
              </a:rPr>
              <a:t>Markmið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verkefnisins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eru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að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börn</a:t>
            </a:r>
            <a:r>
              <a:rPr lang="nb-NO" sz="1600" dirty="0">
                <a:latin typeface="+mn-lt"/>
                <a:ea typeface="Calibri"/>
                <a:cs typeface="Calibri"/>
              </a:rPr>
              <a:t> og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unglingar</a:t>
            </a:r>
            <a:r>
              <a:rPr lang="nb-NO" sz="1600" dirty="0">
                <a:latin typeface="+mn-lt"/>
                <a:ea typeface="Calibri"/>
                <a:cs typeface="Calibri"/>
              </a:rPr>
              <a:t> í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nærsamfélaginu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fái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að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kynnast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Guði</a:t>
            </a:r>
            <a:r>
              <a:rPr lang="nb-NO" sz="1600" dirty="0">
                <a:latin typeface="+mn-lt"/>
                <a:ea typeface="Calibri"/>
                <a:cs typeface="Calibri"/>
              </a:rPr>
              <a:t>,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fái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góða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næringu</a:t>
            </a:r>
            <a:r>
              <a:rPr lang="nb-NO" sz="1600" dirty="0">
                <a:latin typeface="+mn-lt"/>
                <a:ea typeface="Calibri"/>
                <a:cs typeface="Calibri"/>
              </a:rPr>
              <a:t>,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góðan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faglegan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stuðning</a:t>
            </a:r>
            <a:r>
              <a:rPr lang="nb-NO" sz="1600" dirty="0">
                <a:latin typeface="+mn-lt"/>
                <a:ea typeface="Calibri"/>
                <a:cs typeface="Calibri"/>
              </a:rPr>
              <a:t> og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stöðuga</a:t>
            </a:r>
            <a:r>
              <a:rPr lang="nb-NO" sz="1600" dirty="0">
                <a:latin typeface="+mn-lt"/>
                <a:ea typeface="Calibri"/>
                <a:cs typeface="Calibri"/>
              </a:rPr>
              <a:t> </a:t>
            </a:r>
            <a:r>
              <a:rPr lang="nb-NO" sz="1600" dirty="0" err="1">
                <a:latin typeface="+mn-lt"/>
                <a:ea typeface="Calibri"/>
                <a:cs typeface="Calibri"/>
              </a:rPr>
              <a:t>menntun</a:t>
            </a:r>
            <a:r>
              <a:rPr lang="nb-NO" sz="1600" dirty="0">
                <a:latin typeface="+mn-lt"/>
                <a:ea typeface="Calibri"/>
                <a:cs typeface="Calibri"/>
              </a:rPr>
              <a:t>.</a:t>
            </a:r>
            <a:endParaRPr lang="nb-NO" sz="19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900" dirty="0" err="1">
                <a:latin typeface="+mn-lt"/>
                <a:ea typeface="Helvetica" pitchFamily="2" charset="0"/>
                <a:cs typeface="Helvetica"/>
              </a:rPr>
              <a:t>Að</a:t>
            </a:r>
            <a:r>
              <a:rPr lang="nb-NO" sz="1900" dirty="0">
                <a:latin typeface="+mn-lt"/>
                <a:ea typeface="Helvetica" pitchFamily="2" charset="0"/>
                <a:cs typeface="Helvetica"/>
              </a:rPr>
              <a:t> </a:t>
            </a:r>
            <a:r>
              <a:rPr lang="nb-NO" sz="1900" dirty="0" err="1">
                <a:latin typeface="+mn-lt"/>
                <a:ea typeface="Helvetica" pitchFamily="2" charset="0"/>
                <a:cs typeface="Helvetica"/>
              </a:rPr>
              <a:t>auki</a:t>
            </a:r>
            <a:r>
              <a:rPr lang="nb-NO" sz="1900" dirty="0">
                <a:latin typeface="+mn-lt"/>
                <a:ea typeface="Helvetica" pitchFamily="2" charset="0"/>
                <a:cs typeface="Helvetica"/>
              </a:rPr>
              <a:t> </a:t>
            </a:r>
            <a:r>
              <a:rPr lang="nb-NO" sz="1900" dirty="0" err="1">
                <a:latin typeface="+mn-lt"/>
                <a:ea typeface="Helvetica" pitchFamily="2" charset="0"/>
                <a:cs typeface="Helvetica"/>
              </a:rPr>
              <a:t>fá</a:t>
            </a:r>
            <a:r>
              <a:rPr lang="nb-NO" sz="1900" dirty="0">
                <a:latin typeface="+mn-lt"/>
                <a:ea typeface="Helvetica" pitchFamily="2" charset="0"/>
                <a:cs typeface="Helvetica"/>
              </a:rPr>
              <a:t> </a:t>
            </a:r>
            <a:r>
              <a:rPr lang="nb-NO" sz="1900" dirty="0" err="1">
                <a:latin typeface="+mn-lt"/>
                <a:ea typeface="Helvetica" pitchFamily="2" charset="0"/>
                <a:cs typeface="Helvetica"/>
              </a:rPr>
              <a:t>börnin</a:t>
            </a:r>
            <a:r>
              <a:rPr lang="nb-NO" sz="1900" dirty="0">
                <a:latin typeface="+mn-lt"/>
                <a:ea typeface="Helvetica" pitchFamily="2" charset="0"/>
                <a:cs typeface="Helvetica"/>
              </a:rPr>
              <a:t> </a:t>
            </a:r>
            <a:r>
              <a:rPr lang="nb-NO" sz="1900" dirty="0" err="1">
                <a:latin typeface="+mn-lt"/>
                <a:ea typeface="Helvetica" pitchFamily="2" charset="0"/>
                <a:cs typeface="Helvetica"/>
              </a:rPr>
              <a:t>líflegt</a:t>
            </a:r>
            <a:r>
              <a:rPr lang="nb-NO" sz="1900" dirty="0">
                <a:latin typeface="+mn-lt"/>
                <a:ea typeface="Helvetica" pitchFamily="2" charset="0"/>
                <a:cs typeface="Helvetica"/>
              </a:rPr>
              <a:t> </a:t>
            </a:r>
            <a:r>
              <a:rPr lang="nb-NO" sz="1900" dirty="0" err="1">
                <a:latin typeface="+mn-lt"/>
                <a:ea typeface="Helvetica" pitchFamily="2" charset="0"/>
                <a:cs typeface="Helvetica"/>
              </a:rPr>
              <a:t>félagslíf</a:t>
            </a:r>
            <a:r>
              <a:rPr lang="nb-NO" sz="1900" dirty="0">
                <a:latin typeface="+mn-lt"/>
                <a:ea typeface="Helvetica" pitchFamily="2" charset="0"/>
                <a:cs typeface="Helvetica"/>
              </a:rPr>
              <a:t> í </a:t>
            </a:r>
            <a:r>
              <a:rPr lang="nb-NO" sz="1900" dirty="0" err="1">
                <a:latin typeface="+mn-lt"/>
                <a:ea typeface="Helvetica" pitchFamily="2" charset="0"/>
                <a:cs typeface="Helvetica"/>
              </a:rPr>
              <a:t>gegnum</a:t>
            </a:r>
            <a:r>
              <a:rPr lang="nb-NO" sz="1900" dirty="0">
                <a:latin typeface="+mn-lt"/>
                <a:ea typeface="Helvetica" pitchFamily="2" charset="0"/>
                <a:cs typeface="Helvetica"/>
              </a:rPr>
              <a:t> </a:t>
            </a:r>
            <a:r>
              <a:rPr lang="nb-NO" sz="1900" dirty="0" err="1">
                <a:latin typeface="+mn-lt"/>
                <a:ea typeface="Helvetica" pitchFamily="2" charset="0"/>
                <a:cs typeface="Helvetica"/>
              </a:rPr>
              <a:t>dagskrá</a:t>
            </a:r>
            <a:r>
              <a:rPr lang="nb-NO" sz="1900" dirty="0">
                <a:latin typeface="+mn-lt"/>
                <a:ea typeface="Helvetica" pitchFamily="2" charset="0"/>
                <a:cs typeface="Helvetica"/>
              </a:rPr>
              <a:t> og </a:t>
            </a:r>
            <a:r>
              <a:rPr lang="nb-NO" sz="1900" dirty="0" err="1">
                <a:latin typeface="+mn-lt"/>
                <a:ea typeface="Helvetica" pitchFamily="2" charset="0"/>
                <a:cs typeface="Helvetica"/>
              </a:rPr>
              <a:t>viðburðu</a:t>
            </a:r>
            <a:r>
              <a:rPr lang="nb-NO" sz="1900" dirty="0">
                <a:latin typeface="+mn-lt"/>
                <a:ea typeface="Helvetica" pitchFamily="2" charset="0"/>
                <a:cs typeface="Helvetica"/>
              </a:rPr>
              <a:t>.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kern="100" dirty="0" err="1">
                <a:effectLst/>
                <a:latin typeface="Calibri"/>
                <a:ea typeface="Calibri"/>
                <a:cs typeface="Calibri"/>
              </a:rPr>
              <a:t>Semilla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 er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spænska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og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þýðir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fræ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.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Fræið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er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tákn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um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spírun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og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vöxt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Skóli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,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menntun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og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rétt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næring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eru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mikilvægir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þættir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í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vexti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og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þroska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barna 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og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unglinga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.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 </a:t>
            </a:r>
            <a:endParaRPr lang="nb-NO" dirty="0"/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nb-NO" sz="19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kern="100" dirty="0" err="1">
                <a:latin typeface="Calibri"/>
                <a:ea typeface="Calibri"/>
                <a:cs typeface="Calibri"/>
              </a:rPr>
              <a:t>Þemað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passar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einnig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vel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við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þróunaraðstoðarsunnudaginn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, 28.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janúar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, </a:t>
            </a:r>
            <a:br>
              <a:rPr lang="nb-NO" sz="1600" kern="100" dirty="0">
                <a:latin typeface="Calibri"/>
                <a:ea typeface="Calibri"/>
                <a:cs typeface="Calibri"/>
              </a:rPr>
            </a:br>
            <a:r>
              <a:rPr lang="nb-NO" sz="1600" kern="100" dirty="0" err="1">
                <a:latin typeface="Calibri"/>
                <a:ea typeface="Calibri"/>
                <a:cs typeface="Calibri"/>
              </a:rPr>
              <a:t>sem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árið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2024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er á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sama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degi</a:t>
            </a:r>
            <a:r>
              <a:rPr lang="nb-NO" sz="1600" kern="100" dirty="0">
                <a:latin typeface="Calibri"/>
                <a:ea typeface="Calibri"/>
                <a:cs typeface="Calibri"/>
              </a:rPr>
              <a:t> og </a:t>
            </a:r>
            <a:r>
              <a:rPr lang="nb-NO" sz="1600" kern="100" dirty="0" err="1">
                <a:latin typeface="Calibri"/>
                <a:ea typeface="Calibri"/>
                <a:cs typeface="Calibri"/>
              </a:rPr>
              <a:t>sáðmannssunnudagurinn</a:t>
            </a:r>
            <a:r>
              <a:rPr lang="nb-NO" sz="1600" kern="100" dirty="0">
                <a:effectLst/>
                <a:latin typeface="Calibri"/>
                <a:ea typeface="Calibri"/>
                <a:cs typeface="Calibri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b-NO" sz="2000" kern="100" dirty="0">
              <a:latin typeface="+mn-lt"/>
              <a:ea typeface="Helvetica" pitchFamily="2" charset="0"/>
              <a:cs typeface="Helvetica" pitchFamily="2" charset="0"/>
            </a:endParaRPr>
          </a:p>
        </p:txBody>
      </p:sp>
      <p:pic>
        <p:nvPicPr>
          <p:cNvPr id="14" name="Plassholder for innhold 13">
            <a:extLst>
              <a:ext uri="{FF2B5EF4-FFF2-40B4-BE49-F238E27FC236}">
                <a16:creationId xmlns:a16="http://schemas.microsoft.com/office/drawing/2014/main" id="{B0499AAD-D223-76FF-031D-31C11ABBD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14454" y="450991"/>
            <a:ext cx="4286669" cy="321500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Bilde 15" descr="Et bilde som inneholder klær, person, mann, kvinne&#10;&#10;Automatisk generert beskrivelse">
            <a:extLst>
              <a:ext uri="{FF2B5EF4-FFF2-40B4-BE49-F238E27FC236}">
                <a16:creationId xmlns:a16="http://schemas.microsoft.com/office/drawing/2014/main" id="{4DA03A1D-55E7-14B0-DB07-DDDD98907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920" y="2812557"/>
            <a:ext cx="4595857" cy="34468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CC9B1F4-5962-C5D3-3DB5-4999AAEA6D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7763" r="-167" b="158"/>
          <a:stretch/>
        </p:blipFill>
        <p:spPr>
          <a:xfrm>
            <a:off x="0" y="2714838"/>
            <a:ext cx="2253419" cy="5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841FC0A-6281-8C67-A89A-17DE96B7E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1"/>
          <a:stretch/>
        </p:blipFill>
        <p:spPr bwMode="auto">
          <a:xfrm>
            <a:off x="0" y="-1"/>
            <a:ext cx="12287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693705" y="1034028"/>
            <a:ext cx="4845303" cy="478653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800" dirty="0">
                <a:latin typeface="ADLaM Display"/>
                <a:ea typeface="ADLaM Display"/>
                <a:cs typeface="ADLaM Display"/>
              </a:rPr>
              <a:t>Í </a:t>
            </a:r>
            <a:r>
              <a:rPr lang="nb-NO" sz="2800" dirty="0" err="1">
                <a:latin typeface="ADLaM Display"/>
                <a:ea typeface="ADLaM Display"/>
                <a:cs typeface="ADLaM Display"/>
              </a:rPr>
              <a:t>hvað</a:t>
            </a:r>
            <a:r>
              <a:rPr lang="nb-NO" sz="2800" dirty="0">
                <a:latin typeface="ADLaM Display"/>
                <a:ea typeface="ADLaM Display"/>
                <a:cs typeface="ADLaM Display"/>
              </a:rPr>
              <a:t> fer </a:t>
            </a:r>
            <a:r>
              <a:rPr lang="nb-NO" sz="2800" dirty="0" err="1">
                <a:latin typeface="ADLaM Display"/>
                <a:ea typeface="ADLaM Display"/>
                <a:cs typeface="ADLaM Display"/>
              </a:rPr>
              <a:t>styrkurinn</a:t>
            </a:r>
            <a:r>
              <a:rPr lang="nb-NO" sz="2800" dirty="0">
                <a:latin typeface="ADLaM Display"/>
                <a:ea typeface="ADLaM Display"/>
                <a:cs typeface="ADLaM Display"/>
              </a:rPr>
              <a:t>?</a:t>
            </a:r>
            <a:endParaRPr lang="nb-NO" sz="2800" dirty="0"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  <a:p>
            <a:pPr marL="0" indent="0">
              <a:buNone/>
            </a:pPr>
            <a:endParaRPr lang="nb-NO" sz="2800" dirty="0"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  <a:p>
            <a:pPr marL="0" indent="0">
              <a:buNone/>
            </a:pP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Með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verkefninu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Semilla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,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getur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FAbU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tekið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þátt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í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að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styrkja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starf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fyrir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börn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og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unglinga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í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þremur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flokkum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Hjálpræðishersins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og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skólum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í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Cotui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, </a:t>
            </a:r>
            <a:r>
              <a:rPr lang="nb-NO" sz="1600" dirty="0" err="1">
                <a:latin typeface="+mn-lt"/>
                <a:ea typeface="Helvetica" pitchFamily="2" charset="0"/>
                <a:cs typeface="Calibri"/>
              </a:rPr>
              <a:t>Moca</a:t>
            </a:r>
            <a:r>
              <a:rPr lang="nb-NO" sz="1600" dirty="0">
                <a:latin typeface="+mn-lt"/>
                <a:ea typeface="Helvetica" pitchFamily="2" charset="0"/>
                <a:cs typeface="Calibri"/>
              </a:rPr>
              <a:t> og Tres Brazos.</a:t>
            </a:r>
          </a:p>
          <a:p>
            <a:pPr marL="0" indent="0">
              <a:buNone/>
            </a:pPr>
            <a:r>
              <a:rPr lang="nb-NO" sz="1600" err="1">
                <a:latin typeface="+mn-lt"/>
                <a:cs typeface="Calibri"/>
              </a:rPr>
              <a:t>Þetta</a:t>
            </a:r>
            <a:r>
              <a:rPr lang="nb-NO" sz="1600" dirty="0">
                <a:latin typeface="+mn-lt"/>
                <a:cs typeface="Calibri"/>
              </a:rPr>
              <a:t> er </a:t>
            </a:r>
            <a:r>
              <a:rPr lang="nb-NO" sz="1600" err="1">
                <a:latin typeface="+mn-lt"/>
                <a:cs typeface="Calibri"/>
              </a:rPr>
              <a:t>skóli</a:t>
            </a:r>
            <a:r>
              <a:rPr lang="nb-NO" sz="1600" dirty="0">
                <a:latin typeface="+mn-lt"/>
                <a:cs typeface="Calibri"/>
              </a:rPr>
              <a:t> </a:t>
            </a:r>
            <a:r>
              <a:rPr lang="nb-NO" sz="1600" err="1">
                <a:latin typeface="+mn-lt"/>
                <a:cs typeface="Calibri"/>
              </a:rPr>
              <a:t>þar</a:t>
            </a:r>
            <a:r>
              <a:rPr lang="nb-NO" sz="1600" dirty="0">
                <a:latin typeface="+mn-lt"/>
                <a:cs typeface="Calibri"/>
              </a:rPr>
              <a:t> </a:t>
            </a:r>
            <a:r>
              <a:rPr lang="nb-NO" sz="1600" err="1">
                <a:latin typeface="+mn-lt"/>
                <a:cs typeface="Calibri"/>
              </a:rPr>
              <a:t>sem</a:t>
            </a:r>
            <a:r>
              <a:rPr lang="nb-NO" sz="1600" dirty="0">
                <a:latin typeface="+mn-lt"/>
                <a:cs typeface="Calibri"/>
              </a:rPr>
              <a:t> </a:t>
            </a:r>
            <a:r>
              <a:rPr lang="nb-NO" sz="1600" err="1">
                <a:latin typeface="+mn-lt"/>
                <a:cs typeface="Calibri"/>
              </a:rPr>
              <a:t>boðið</a:t>
            </a:r>
            <a:r>
              <a:rPr lang="nb-NO" sz="1600" dirty="0">
                <a:latin typeface="+mn-lt"/>
                <a:cs typeface="Calibri"/>
              </a:rPr>
              <a:t> er </a:t>
            </a:r>
            <a:r>
              <a:rPr lang="nb-NO" sz="1600" err="1">
                <a:latin typeface="+mn-lt"/>
                <a:cs typeface="Calibri"/>
              </a:rPr>
              <a:t>upp</a:t>
            </a:r>
            <a:r>
              <a:rPr lang="nb-NO" sz="1600" dirty="0">
                <a:latin typeface="+mn-lt"/>
                <a:cs typeface="Calibri"/>
              </a:rPr>
              <a:t> á mat, </a:t>
            </a:r>
            <a:r>
              <a:rPr lang="nb-NO" sz="1600" err="1">
                <a:latin typeface="+mn-lt"/>
                <a:cs typeface="Calibri"/>
              </a:rPr>
              <a:t>aðstoð</a:t>
            </a:r>
            <a:r>
              <a:rPr lang="nb-NO" sz="1600" dirty="0">
                <a:latin typeface="+mn-lt"/>
                <a:cs typeface="Calibri"/>
              </a:rPr>
              <a:t> </a:t>
            </a:r>
            <a:r>
              <a:rPr lang="nb-NO" sz="1600" err="1">
                <a:latin typeface="+mn-lt"/>
                <a:cs typeface="Calibri"/>
              </a:rPr>
              <a:t>við</a:t>
            </a:r>
            <a:r>
              <a:rPr lang="nb-NO" sz="1600" dirty="0">
                <a:latin typeface="+mn-lt"/>
                <a:cs typeface="Calibri"/>
              </a:rPr>
              <a:t> </a:t>
            </a:r>
            <a:r>
              <a:rPr lang="nb-NO" sz="1600" err="1">
                <a:latin typeface="+mn-lt"/>
                <a:cs typeface="Calibri"/>
              </a:rPr>
              <a:t>heimanám</a:t>
            </a:r>
            <a:r>
              <a:rPr lang="nb-NO" sz="1600" dirty="0">
                <a:latin typeface="+mn-lt"/>
                <a:cs typeface="Calibri"/>
              </a:rPr>
              <a:t> og </a:t>
            </a:r>
            <a:r>
              <a:rPr lang="nb-NO" sz="1600" err="1">
                <a:latin typeface="+mn-lt"/>
                <a:cs typeface="Calibri"/>
              </a:rPr>
              <a:t>kennslu</a:t>
            </a:r>
            <a:r>
              <a:rPr lang="nb-NO" sz="1600" dirty="0">
                <a:latin typeface="+mn-lt"/>
                <a:cs typeface="Calibri"/>
              </a:rPr>
              <a:t> m.a. í </a:t>
            </a:r>
            <a:r>
              <a:rPr lang="nb-NO" sz="1600" err="1">
                <a:latin typeface="+mn-lt"/>
                <a:cs typeface="Calibri"/>
              </a:rPr>
              <a:t>ensku</a:t>
            </a:r>
            <a:r>
              <a:rPr lang="nb-NO" sz="1600" dirty="0">
                <a:latin typeface="+mn-lt"/>
                <a:cs typeface="Calibri"/>
              </a:rPr>
              <a:t>. </a:t>
            </a:r>
            <a:r>
              <a:rPr lang="nb-NO" sz="1600" err="1">
                <a:latin typeface="+mn-lt"/>
                <a:cs typeface="Calibri"/>
              </a:rPr>
              <a:t>Þar</a:t>
            </a:r>
            <a:r>
              <a:rPr lang="nb-NO" sz="1600" dirty="0">
                <a:latin typeface="+mn-lt"/>
                <a:cs typeface="Calibri"/>
              </a:rPr>
              <a:t> er </a:t>
            </a:r>
            <a:r>
              <a:rPr lang="nb-NO" sz="1600" err="1">
                <a:latin typeface="+mn-lt"/>
                <a:cs typeface="Calibri"/>
              </a:rPr>
              <a:t>einnig</a:t>
            </a:r>
            <a:r>
              <a:rPr lang="nb-NO" sz="1600" dirty="0">
                <a:latin typeface="+mn-lt"/>
                <a:cs typeface="Calibri"/>
              </a:rPr>
              <a:t> </a:t>
            </a:r>
            <a:r>
              <a:rPr lang="nb-NO" sz="1600" err="1">
                <a:latin typeface="+mn-lt"/>
                <a:cs typeface="Calibri"/>
              </a:rPr>
              <a:t>sunnudagaskóli</a:t>
            </a:r>
            <a:r>
              <a:rPr lang="nb-NO" sz="1600" dirty="0">
                <a:latin typeface="+mn-lt"/>
                <a:cs typeface="Calibri"/>
              </a:rPr>
              <a:t>. </a:t>
            </a:r>
          </a:p>
          <a:p>
            <a:pPr marL="0" indent="0">
              <a:buNone/>
            </a:pPr>
            <a:r>
              <a:rPr lang="nb-NO" sz="1600" dirty="0" err="1">
                <a:latin typeface="+mn-lt"/>
                <a:cs typeface="Calibri"/>
              </a:rPr>
              <a:t>Þetta</a:t>
            </a:r>
            <a:r>
              <a:rPr lang="nb-NO" sz="1600" dirty="0">
                <a:latin typeface="+mn-lt"/>
                <a:cs typeface="Calibri"/>
              </a:rPr>
              <a:t> </a:t>
            </a:r>
            <a:r>
              <a:rPr lang="nb-NO" sz="1600" dirty="0" err="1">
                <a:latin typeface="+mn-lt"/>
                <a:cs typeface="Calibri"/>
              </a:rPr>
              <a:t>býður</a:t>
            </a:r>
            <a:r>
              <a:rPr lang="nb-NO" sz="1600" dirty="0">
                <a:latin typeface="+mn-lt"/>
                <a:cs typeface="Calibri"/>
              </a:rPr>
              <a:t> </a:t>
            </a:r>
            <a:r>
              <a:rPr lang="nb-NO" sz="1600" dirty="0" err="1">
                <a:latin typeface="+mn-lt"/>
                <a:cs typeface="Calibri"/>
              </a:rPr>
              <a:t>upp</a:t>
            </a:r>
            <a:r>
              <a:rPr lang="nb-NO" sz="1600" dirty="0">
                <a:latin typeface="+mn-lt"/>
                <a:cs typeface="Calibri"/>
              </a:rPr>
              <a:t> á </a:t>
            </a:r>
            <a:r>
              <a:rPr lang="nb-NO" sz="1600" dirty="0" err="1">
                <a:latin typeface="+mn-lt"/>
                <a:cs typeface="Calibri"/>
              </a:rPr>
              <a:t>jákvætt</a:t>
            </a:r>
            <a:r>
              <a:rPr lang="nb-NO" sz="1600" dirty="0">
                <a:latin typeface="+mn-lt"/>
                <a:cs typeface="Calibri"/>
              </a:rPr>
              <a:t> </a:t>
            </a:r>
            <a:r>
              <a:rPr lang="nb-NO" sz="1600" dirty="0" err="1">
                <a:latin typeface="+mn-lt"/>
                <a:cs typeface="Calibri"/>
              </a:rPr>
              <a:t>samfélag</a:t>
            </a:r>
            <a:r>
              <a:rPr lang="nb-NO" sz="1600" dirty="0">
                <a:latin typeface="+mn-lt"/>
                <a:cs typeface="Calibri"/>
              </a:rPr>
              <a:t>, </a:t>
            </a:r>
            <a:r>
              <a:rPr lang="nb-NO" sz="1600" dirty="0" err="1">
                <a:latin typeface="+mn-lt"/>
                <a:cs typeface="Calibri"/>
              </a:rPr>
              <a:t>þar</a:t>
            </a:r>
            <a:r>
              <a:rPr lang="nb-NO" sz="1600" dirty="0">
                <a:latin typeface="+mn-lt"/>
                <a:cs typeface="Calibri"/>
              </a:rPr>
              <a:t> </a:t>
            </a:r>
            <a:r>
              <a:rPr lang="nb-NO" sz="1600" dirty="0" err="1">
                <a:latin typeface="+mn-lt"/>
                <a:cs typeface="Calibri"/>
              </a:rPr>
              <a:t>sem</a:t>
            </a:r>
            <a:r>
              <a:rPr lang="nb-NO" sz="1600" dirty="0">
                <a:latin typeface="+mn-lt"/>
                <a:cs typeface="Calibri"/>
              </a:rPr>
              <a:t> </a:t>
            </a:r>
            <a:r>
              <a:rPr lang="nb-NO" sz="1600" dirty="0" err="1">
                <a:latin typeface="+mn-lt"/>
                <a:cs typeface="Calibri"/>
              </a:rPr>
              <a:t>börnin</a:t>
            </a:r>
            <a:r>
              <a:rPr lang="nb-NO" sz="1600" dirty="0">
                <a:latin typeface="+mn-lt"/>
                <a:cs typeface="Calibri"/>
              </a:rPr>
              <a:t> læra </a:t>
            </a:r>
            <a:r>
              <a:rPr lang="nb-NO" sz="1600" dirty="0" err="1">
                <a:latin typeface="+mn-lt"/>
                <a:cs typeface="Calibri"/>
              </a:rPr>
              <a:t>sjálfstæði</a:t>
            </a:r>
            <a:r>
              <a:rPr lang="nb-NO" sz="1600" dirty="0">
                <a:latin typeface="+mn-lt"/>
                <a:cs typeface="Calibri"/>
              </a:rPr>
              <a:t>, </a:t>
            </a:r>
            <a:r>
              <a:rPr lang="nb-NO" sz="1600" dirty="0" err="1">
                <a:latin typeface="+mn-lt"/>
                <a:cs typeface="Calibri"/>
              </a:rPr>
              <a:t>samvinnu</a:t>
            </a:r>
            <a:r>
              <a:rPr lang="nb-NO" sz="1600" dirty="0">
                <a:latin typeface="+mn-lt"/>
                <a:cs typeface="Calibri"/>
              </a:rPr>
              <a:t> og </a:t>
            </a:r>
            <a:r>
              <a:rPr lang="nb-NO" sz="1600" dirty="0" err="1">
                <a:latin typeface="+mn-lt"/>
                <a:cs typeface="Calibri"/>
              </a:rPr>
              <a:t>samskipti</a:t>
            </a:r>
            <a:r>
              <a:rPr lang="nb-NO" sz="1600" dirty="0">
                <a:latin typeface="+mn-lt"/>
                <a:cs typeface="Calibri"/>
              </a:rPr>
              <a:t>. </a:t>
            </a:r>
            <a:endParaRPr lang="nb-NO" sz="16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nb-NO" sz="1800" kern="100" dirty="0">
              <a:latin typeface="Calibri"/>
              <a:cs typeface="Calibri"/>
            </a:endParaRPr>
          </a:p>
        </p:txBody>
      </p:sp>
      <p:pic>
        <p:nvPicPr>
          <p:cNvPr id="8" name="Plassholder for innhold 7" descr="Et bilde som inneholder person, klær, mat, Hurtigmat&#10;&#10;Automatisk generert beskrivelse">
            <a:extLst>
              <a:ext uri="{FF2B5EF4-FFF2-40B4-BE49-F238E27FC236}">
                <a16:creationId xmlns:a16="http://schemas.microsoft.com/office/drawing/2014/main" id="{A828E61E-0B01-C7D1-2A9A-914FF60EDD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0777" r="24511"/>
          <a:stretch/>
        </p:blipFill>
        <p:spPr>
          <a:xfrm>
            <a:off x="7186613" y="-3411"/>
            <a:ext cx="5005387" cy="6861411"/>
          </a:xfr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37E44653-A941-4D4A-BAF5-617CE835E7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7763" r="-167" b="158"/>
          <a:stretch/>
        </p:blipFill>
        <p:spPr>
          <a:xfrm>
            <a:off x="0" y="2714838"/>
            <a:ext cx="2253419" cy="5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C3DD60A-F774-181D-C8FB-858C1D939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1"/>
          <a:stretch/>
        </p:blipFill>
        <p:spPr bwMode="auto">
          <a:xfrm>
            <a:off x="0" y="-1"/>
            <a:ext cx="12287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09CED0E1-87A8-4D9A-8F48-16DAFDF772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7763" r="-167" b="158"/>
          <a:stretch/>
        </p:blipFill>
        <p:spPr>
          <a:xfrm>
            <a:off x="0" y="2714838"/>
            <a:ext cx="2253419" cy="5575022"/>
          </a:xfrm>
          <a:prstGeom prst="rect">
            <a:avLst/>
          </a:prstGeom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607228" y="340856"/>
            <a:ext cx="4845303" cy="49514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nb-NO" sz="2800" dirty="0"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  <a:p>
            <a:pPr marL="0" indent="0">
              <a:buNone/>
            </a:pPr>
            <a:endParaRPr lang="nb-NO" sz="1800" dirty="0">
              <a:latin typeface="Calibri"/>
            </a:endParaRPr>
          </a:p>
          <a:p>
            <a:pPr marL="0" indent="0">
              <a:buNone/>
            </a:pP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Peingarnir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sem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safnast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kern="100" dirty="0">
                <a:effectLst/>
                <a:latin typeface="Calibri"/>
                <a:ea typeface="Helvetica" pitchFamily="2" charset="0"/>
                <a:cs typeface="Calibri"/>
              </a:rPr>
              <a:t>inn </a:t>
            </a: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nýtast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meðal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annars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 t</a:t>
            </a:r>
            <a:r>
              <a:rPr lang="nb-NO" sz="1600" kern="100" dirty="0">
                <a:effectLst/>
                <a:latin typeface="Calibri"/>
                <a:ea typeface="Helvetica" pitchFamily="2" charset="0"/>
                <a:cs typeface="Calibri"/>
              </a:rPr>
              <a:t>il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að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bjóða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upp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 á </a:t>
            </a: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næringarríkan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 mat, í </a:t>
            </a: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kennslu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, </a:t>
            </a: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námsgögn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, </a:t>
            </a: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daglegan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rekstur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 og </a:t>
            </a:r>
            <a:r>
              <a:rPr lang="nb-NO" sz="1600" kern="100" dirty="0" err="1">
                <a:latin typeface="Calibri"/>
                <a:ea typeface="Helvetica" pitchFamily="2" charset="0"/>
                <a:cs typeface="Calibri"/>
              </a:rPr>
              <a:t>fleira</a:t>
            </a:r>
            <a:r>
              <a:rPr lang="nb-NO" sz="1600" kern="100" dirty="0">
                <a:latin typeface="Calibri"/>
                <a:ea typeface="Helvetica" pitchFamily="2" charset="0"/>
                <a:cs typeface="Calibri"/>
              </a:rPr>
              <a:t>. </a:t>
            </a:r>
            <a:endParaRPr lang="nb-NO" sz="1600" kern="1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Auk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þess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nýtast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peningarnir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til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að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viðhalda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góðu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starfi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dirty="0">
                <a:effectLst/>
                <a:latin typeface="Calibri"/>
                <a:ea typeface="Helvetica" pitchFamily="2" charset="0"/>
                <a:cs typeface="Calibri"/>
              </a:rPr>
              <a:t>til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að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ýta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undir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þroska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dirty="0">
                <a:effectLst/>
                <a:latin typeface="Calibri"/>
                <a:ea typeface="Helvetica" pitchFamily="2" charset="0"/>
                <a:cs typeface="Calibri"/>
              </a:rPr>
              <a:t>og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ánægju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, í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gegnum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til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dæmis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íþróttir</a:t>
            </a:r>
            <a:r>
              <a:rPr lang="nb-NO" sz="1600" dirty="0">
                <a:effectLst/>
                <a:latin typeface="Calibri"/>
                <a:ea typeface="Helvetica" pitchFamily="2" charset="0"/>
                <a:cs typeface="Calibri"/>
              </a:rPr>
              <a:t>,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viðburði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dirty="0">
                <a:effectLst/>
                <a:latin typeface="Calibri"/>
                <a:ea typeface="Helvetica" pitchFamily="2" charset="0"/>
                <a:cs typeface="Calibri"/>
              </a:rPr>
              <a:t>og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skapandi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 </a:t>
            </a:r>
            <a:r>
              <a:rPr lang="nb-NO" sz="1600" dirty="0" err="1">
                <a:latin typeface="Calibri"/>
                <a:ea typeface="Helvetica" pitchFamily="2" charset="0"/>
                <a:cs typeface="Calibri"/>
              </a:rPr>
              <a:t>greinar</a:t>
            </a:r>
            <a:r>
              <a:rPr lang="nb-NO" sz="1600" dirty="0">
                <a:effectLst/>
                <a:latin typeface="Calibri"/>
                <a:ea typeface="Helvetica" pitchFamily="2" charset="0"/>
                <a:cs typeface="Calibri"/>
              </a:rPr>
              <a:t>.</a:t>
            </a:r>
            <a:r>
              <a:rPr lang="nb-NO" sz="1600" dirty="0">
                <a:latin typeface="Calibri"/>
                <a:ea typeface="Helvetica" pitchFamily="2" charset="0"/>
                <a:cs typeface="Calibri"/>
              </a:rPr>
              <a:t> </a:t>
            </a:r>
            <a:br>
              <a:rPr lang="nb-NO" sz="1800" dirty="0">
                <a:latin typeface="Calibri"/>
              </a:rPr>
            </a:br>
            <a:endParaRPr lang="nb-NO" sz="2000"/>
          </a:p>
        </p:txBody>
      </p:sp>
      <p:pic>
        <p:nvPicPr>
          <p:cNvPr id="8" name="Plassholder for innhold 7" descr="Et bilde som inneholder klær, person, utendørs, tre&#10;&#10;Automatisk generert beskrivelse">
            <a:extLst>
              <a:ext uri="{FF2B5EF4-FFF2-40B4-BE49-F238E27FC236}">
                <a16:creationId xmlns:a16="http://schemas.microsoft.com/office/drawing/2014/main" id="{1E885560-B648-C3A0-A670-E87AB23BEE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20544" r="20719"/>
          <a:stretch/>
        </p:blipFill>
        <p:spPr>
          <a:xfrm>
            <a:off x="6811917" y="-11505"/>
            <a:ext cx="5380083" cy="6869505"/>
          </a:xfrm>
        </p:spPr>
      </p:pic>
      <p:pic>
        <p:nvPicPr>
          <p:cNvPr id="9" name="Bilde 1" descr="Quiénes Somos? – Ejercito de Salvación Colombia">
            <a:extLst>
              <a:ext uri="{FF2B5EF4-FFF2-40B4-BE49-F238E27FC236}">
                <a16:creationId xmlns:a16="http://schemas.microsoft.com/office/drawing/2014/main" id="{3B1A39B6-05D6-15A6-FA18-F8CE055C6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940" y="132632"/>
            <a:ext cx="962521" cy="96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4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84003F27-C107-F8C5-2669-4A73A7E2F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00" y="-1"/>
            <a:ext cx="158816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pic>
        <p:nvPicPr>
          <p:cNvPr id="18" name="Bilde 17" descr="Et bilde som inneholder klær, person, utendørs, tre&#10;&#10;Automatisk generert beskrivelse">
            <a:extLst>
              <a:ext uri="{FF2B5EF4-FFF2-40B4-BE49-F238E27FC236}">
                <a16:creationId xmlns:a16="http://schemas.microsoft.com/office/drawing/2014/main" id="{AFFAD272-15C6-6BC9-EAB1-D3F5A775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58" r="36398" b="27173"/>
          <a:stretch/>
        </p:blipFill>
        <p:spPr>
          <a:xfrm>
            <a:off x="435" y="-3647"/>
            <a:ext cx="2667435" cy="3986887"/>
          </a:xfrm>
          <a:prstGeom prst="rect">
            <a:avLst/>
          </a:prstGeom>
        </p:spPr>
      </p:pic>
      <p:pic>
        <p:nvPicPr>
          <p:cNvPr id="20" name="Bilde 19" descr="Et bilde som inneholder klær, sko, person, folk&#10;&#10;Automatisk generert beskrivelse">
            <a:extLst>
              <a:ext uri="{FF2B5EF4-FFF2-40B4-BE49-F238E27FC236}">
                <a16:creationId xmlns:a16="http://schemas.microsoft.com/office/drawing/2014/main" id="{767AF0DD-1D08-066E-7965-0FC650002E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76" t="19893" r="52536" b="35528"/>
          <a:stretch/>
        </p:blipFill>
        <p:spPr>
          <a:xfrm>
            <a:off x="9522822" y="-11244"/>
            <a:ext cx="2665259" cy="2875160"/>
          </a:xfrm>
          <a:prstGeom prst="rect">
            <a:avLst/>
          </a:prstGeom>
        </p:spPr>
      </p:pic>
      <p:pic>
        <p:nvPicPr>
          <p:cNvPr id="14" name="Bilde 13" descr="Et bilde som inneholder klær, person, mann, kvinne&#10;&#10;Automatisk generert beskrivelse">
            <a:extLst>
              <a:ext uri="{FF2B5EF4-FFF2-40B4-BE49-F238E27FC236}">
                <a16:creationId xmlns:a16="http://schemas.microsoft.com/office/drawing/2014/main" id="{CB02F52E-16E9-BCAF-FBD1-FC7F4EBDF2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42" t="17364" r="39025" b="191"/>
          <a:stretch/>
        </p:blipFill>
        <p:spPr>
          <a:xfrm>
            <a:off x="9523694" y="2869538"/>
            <a:ext cx="2665259" cy="3990437"/>
          </a:xfrm>
          <a:prstGeom prst="rect">
            <a:avLst/>
          </a:prstGeom>
        </p:spPr>
      </p:pic>
      <p:pic>
        <p:nvPicPr>
          <p:cNvPr id="23" name="Bilde 22" descr="Et bilde som inneholder klær, person, Menneskeansikt, bord&#10;&#10;Automatisk generert beskrivelse">
            <a:extLst>
              <a:ext uri="{FF2B5EF4-FFF2-40B4-BE49-F238E27FC236}">
                <a16:creationId xmlns:a16="http://schemas.microsoft.com/office/drawing/2014/main" id="{4E32D894-7112-DEA1-FBC8-DE0E7B3078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123" t="32105" b="21581"/>
          <a:stretch/>
        </p:blipFill>
        <p:spPr>
          <a:xfrm>
            <a:off x="0" y="3681877"/>
            <a:ext cx="2668306" cy="317612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847D4C0-BAF6-5A9E-A9C8-2452A1D6D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5258" y="-3647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9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ø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lsesarmeens powerpointmal 2018-rød.potx  -  Skrivebeskyttet" id="{C3441060-C457-4F1F-855C-B9EE08E0B048}" vid="{C697FE69-5EC3-4FFC-A553-3D5CCC2BA72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d7464d-3a05-4fdd-b654-76e06d4f5e02" xsi:nil="true"/>
    <lcf76f155ced4ddcb4097134ff3c332f xmlns="0f521dbb-c0b4-4fe0-b4f5-b078fbce2a61">
      <Terms xmlns="http://schemas.microsoft.com/office/infopath/2007/PartnerControls"/>
    </lcf76f155ced4ddcb4097134ff3c332f>
    <SharedWithUsers xmlns="d8d7464d-3a05-4fdd-b654-76e06d4f5e02">
      <UserInfo>
        <DisplayName>Hjordis Kristinsdottir</DisplayName>
        <AccountId>102</AccountId>
        <AccountType/>
      </UserInfo>
      <UserInfo>
        <DisplayName>Larus Sigmundsson</DisplayName>
        <AccountId>103</AccountId>
        <AccountType/>
      </UserInfo>
      <UserInfo>
        <DisplayName>Ingvi Kristinn Skjaldarson</DisplayName>
        <AccountId>113</AccountId>
        <AccountType/>
      </UserInfo>
      <UserInfo>
        <DisplayName>Ester Ellen Nelson</DisplayName>
        <AccountId>104</AccountId>
        <AccountType/>
      </UserInfo>
      <UserInfo>
        <DisplayName>Heida Bjørk Ingvarsdottir</DisplayName>
        <AccountId>105</AccountId>
        <AccountType/>
      </UserInfo>
      <UserInfo>
        <DisplayName>Almar ingi Ólason</DisplayName>
        <AccountId>114</AccountId>
        <AccountType/>
      </UserInfo>
      <UserInfo>
        <DisplayName>Herdis Helgadottir</DisplayName>
        <AccountId>53</AccountId>
        <AccountType/>
      </UserInfo>
      <UserInfo>
        <DisplayName>Lara Osk Hlynsdottir</DisplayName>
        <AccountId>115</AccountId>
        <AccountType/>
      </UserInfo>
      <UserInfo>
        <DisplayName>Fabu HK</DisplayName>
        <AccountId>116</AccountId>
        <AccountType/>
      </UserInfo>
      <UserInfo>
        <DisplayName>Theódóra Karlsdóttir Welander</DisplayName>
        <AccountId>52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C460216A063C14BBC5505CD41BF149A" ma:contentTypeVersion="18" ma:contentTypeDescription="Opprett et nytt dokument." ma:contentTypeScope="" ma:versionID="00b1c667645742d43a4b5aa46e480549">
  <xsd:schema xmlns:xsd="http://www.w3.org/2001/XMLSchema" xmlns:xs="http://www.w3.org/2001/XMLSchema" xmlns:p="http://schemas.microsoft.com/office/2006/metadata/properties" xmlns:ns2="0f521dbb-c0b4-4fe0-b4f5-b078fbce2a61" xmlns:ns3="d8d7464d-3a05-4fdd-b654-76e06d4f5e02" targetNamespace="http://schemas.microsoft.com/office/2006/metadata/properties" ma:root="true" ma:fieldsID="f5d9499b67ff2ca1a680d8b3a4cb7821" ns2:_="" ns3:_="">
    <xsd:import namespace="0f521dbb-c0b4-4fe0-b4f5-b078fbce2a61"/>
    <xsd:import namespace="d8d7464d-3a05-4fdd-b654-76e06d4f5e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521dbb-c0b4-4fe0-b4f5-b078fbce2a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44d07e31-a304-4503-b9d1-7ce3c5af8c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d7464d-3a05-4fdd-b654-76e06d4f5e0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ddcddc5-7301-4312-8644-4940ad2c6f20}" ma:internalName="TaxCatchAll" ma:showField="CatchAllData" ma:web="d8d7464d-3a05-4fdd-b654-76e06d4f5e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D3812B-67AE-4262-BDED-F2DC5552CD03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infopath/2007/PartnerControls"/>
    <ds:schemaRef ds:uri="0f521dbb-c0b4-4fe0-b4f5-b078fbce2a61"/>
    <ds:schemaRef ds:uri="http://schemas.microsoft.com/office/2006/documentManagement/types"/>
    <ds:schemaRef ds:uri="http://schemas.openxmlformats.org/package/2006/metadata/core-properties"/>
    <ds:schemaRef ds:uri="d8d7464d-3a05-4fdd-b654-76e06d4f5e02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FA0BCDFD-8AC5-4A45-B0B6-965CC27E50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930602-CDB5-48DC-AC0A-E9EE469A8E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521dbb-c0b4-4fe0-b4f5-b078fbce2a61"/>
    <ds:schemaRef ds:uri="d8d7464d-3a05-4fdd-b654-76e06d4f5e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Frelsesarmeens powerpointmal 2018-rød</Template>
  <TotalTime>14523</TotalTime>
  <Words>407</Words>
  <Application>Microsoft Macintosh PowerPoint</Application>
  <PresentationFormat>Widescreen</PresentationFormat>
  <Paragraphs>30</Paragraphs>
  <Slides>7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4" baseType="lpstr">
      <vt:lpstr>ADLaM Display</vt:lpstr>
      <vt:lpstr>Arial</vt:lpstr>
      <vt:lpstr>Calibri</vt:lpstr>
      <vt:lpstr>Garamond</vt:lpstr>
      <vt:lpstr>Gill Sans</vt:lpstr>
      <vt:lpstr>Gill Sans MT</vt:lpstr>
      <vt:lpstr>Rød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Ståle Myksvoll Ørsnes</dc:creator>
  <cp:keywords/>
  <dc:description/>
  <cp:lastModifiedBy>David Vågeng</cp:lastModifiedBy>
  <cp:revision>162</cp:revision>
  <cp:lastPrinted>2018-03-13T15:15:55Z</cp:lastPrinted>
  <dcterms:created xsi:type="dcterms:W3CDTF">2022-01-10T09:50:08Z</dcterms:created>
  <dcterms:modified xsi:type="dcterms:W3CDTF">2024-01-16T14:40:27Z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0x0101006C460216A063C14BBC5505CD41BF149A</vt:lpwstr>
  </property>
  <property fmtid="{D5CDD505-2E9C-101B-9397-08002B2CF9AE}" pid="3" name="MediaServiceImageTags">
    <vt:lpwstr/>
  </property>
</Properties>
</file>