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2"/>
  </p:notesMasterIdLst>
  <p:sldIdLst>
    <p:sldId id="342" r:id="rId5"/>
    <p:sldId id="353" r:id="rId6"/>
    <p:sldId id="354" r:id="rId7"/>
    <p:sldId id="355" r:id="rId8"/>
    <p:sldId id="344" r:id="rId9"/>
    <p:sldId id="356" r:id="rId10"/>
    <p:sldId id="348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59A6"/>
    <a:srgbClr val="8FAADC"/>
    <a:srgbClr val="6B6B6B"/>
    <a:srgbClr val="C1DBF4"/>
    <a:srgbClr val="4D934D"/>
    <a:srgbClr val="F0F0F0"/>
    <a:srgbClr val="FF0506"/>
    <a:srgbClr val="DB322A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2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Vågeng" userId="f04d3a25-dcf6-4dcf-9c01-8e89837c42eb" providerId="ADAL" clId="{2F36D9C5-9A0D-1349-9955-DFDFB24655A0}"/>
    <pc:docChg chg="mod">
      <pc:chgData name="David Vågeng" userId="f04d3a25-dcf6-4dcf-9c01-8e89837c42eb" providerId="ADAL" clId="{2F36D9C5-9A0D-1349-9955-DFDFB24655A0}" dt="2024-01-16T12:33:25.234" v="0"/>
      <pc:docMkLst>
        <pc:docMk/>
      </pc:docMkLst>
    </pc:docChg>
  </pc:docChgLst>
  <pc:docChgLst>
    <pc:chgData name="Charlotte Gundersen Susaas" userId="S::charlotte.gundersen.susaas@frelsesarmeen.no::132551d5-3804-4faf-815f-dbae50e33766" providerId="AD" clId="Web-{64DCE35F-7507-4696-429B-93E7FEEB063A}"/>
    <pc:docChg chg="modSld">
      <pc:chgData name="Charlotte Gundersen Susaas" userId="S::charlotte.gundersen.susaas@frelsesarmeen.no::132551d5-3804-4faf-815f-dbae50e33766" providerId="AD" clId="Web-{64DCE35F-7507-4696-429B-93E7FEEB063A}" dt="2023-12-07T09:38:31.827" v="239" actId="14100"/>
      <pc:docMkLst>
        <pc:docMk/>
      </pc:docMkLst>
      <pc:sldChg chg="modSp">
        <pc:chgData name="Charlotte Gundersen Susaas" userId="S::charlotte.gundersen.susaas@frelsesarmeen.no::132551d5-3804-4faf-815f-dbae50e33766" providerId="AD" clId="Web-{64DCE35F-7507-4696-429B-93E7FEEB063A}" dt="2023-12-07T09:30:17.027" v="179" actId="20577"/>
        <pc:sldMkLst>
          <pc:docMk/>
          <pc:sldMk cId="2048872164" sldId="344"/>
        </pc:sldMkLst>
        <pc:spChg chg="mod">
          <ac:chgData name="Charlotte Gundersen Susaas" userId="S::charlotte.gundersen.susaas@frelsesarmeen.no::132551d5-3804-4faf-815f-dbae50e33766" providerId="AD" clId="Web-{64DCE35F-7507-4696-429B-93E7FEEB063A}" dt="2023-12-07T09:30:17.027" v="179" actId="20577"/>
          <ac:spMkLst>
            <pc:docMk/>
            <pc:sldMk cId="2048872164" sldId="344"/>
            <ac:spMk id="3" creationId="{00000000-0000-0000-0000-000000000000}"/>
          </ac:spMkLst>
        </pc:spChg>
        <pc:picChg chg="mod">
          <ac:chgData name="Charlotte Gundersen Susaas" userId="S::charlotte.gundersen.susaas@frelsesarmeen.no::132551d5-3804-4faf-815f-dbae50e33766" providerId="AD" clId="Web-{64DCE35F-7507-4696-429B-93E7FEEB063A}" dt="2023-12-07T09:28:32.473" v="167" actId="1076"/>
          <ac:picMkLst>
            <pc:docMk/>
            <pc:sldMk cId="2048872164" sldId="344"/>
            <ac:picMk id="6" creationId="{076B4D5F-9D0B-05CA-D5F6-1DEDAD6F3570}"/>
          </ac:picMkLst>
        </pc:picChg>
      </pc:sldChg>
      <pc:sldChg chg="addSp delSp modSp">
        <pc:chgData name="Charlotte Gundersen Susaas" userId="S::charlotte.gundersen.susaas@frelsesarmeen.no::132551d5-3804-4faf-815f-dbae50e33766" providerId="AD" clId="Web-{64DCE35F-7507-4696-429B-93E7FEEB063A}" dt="2023-12-07T09:20:30.564" v="98"/>
        <pc:sldMkLst>
          <pc:docMk/>
          <pc:sldMk cId="3235632986" sldId="353"/>
        </pc:sldMkLst>
        <pc:spChg chg="add del mod">
          <ac:chgData name="Charlotte Gundersen Susaas" userId="S::charlotte.gundersen.susaas@frelsesarmeen.no::132551d5-3804-4faf-815f-dbae50e33766" providerId="AD" clId="Web-{64DCE35F-7507-4696-429B-93E7FEEB063A}" dt="2023-12-07T09:20:30.564" v="98"/>
          <ac:spMkLst>
            <pc:docMk/>
            <pc:sldMk cId="3235632986" sldId="353"/>
            <ac:spMk id="3" creationId="{00000000-0000-0000-0000-000000000000}"/>
          </ac:spMkLst>
        </pc:spChg>
        <pc:spChg chg="add mod">
          <ac:chgData name="Charlotte Gundersen Susaas" userId="S::charlotte.gundersen.susaas@frelsesarmeen.no::132551d5-3804-4faf-815f-dbae50e33766" providerId="AD" clId="Web-{64DCE35F-7507-4696-429B-93E7FEEB063A}" dt="2023-12-07T09:19:11.606" v="86" actId="20577"/>
          <ac:spMkLst>
            <pc:docMk/>
            <pc:sldMk cId="3235632986" sldId="353"/>
            <ac:spMk id="4" creationId="{F6F704DA-7EA5-7AB0-172D-CA9875F3D6DE}"/>
          </ac:spMkLst>
        </pc:spChg>
        <pc:spChg chg="add del mod">
          <ac:chgData name="Charlotte Gundersen Susaas" userId="S::charlotte.gundersen.susaas@frelsesarmeen.no::132551d5-3804-4faf-815f-dbae50e33766" providerId="AD" clId="Web-{64DCE35F-7507-4696-429B-93E7FEEB063A}" dt="2023-12-07T09:19:37.951" v="92"/>
          <ac:spMkLst>
            <pc:docMk/>
            <pc:sldMk cId="3235632986" sldId="353"/>
            <ac:spMk id="7" creationId="{948005F4-6155-39B9-C4F9-F6B6B8F64E39}"/>
          </ac:spMkLst>
        </pc:spChg>
        <pc:picChg chg="mod">
          <ac:chgData name="Charlotte Gundersen Susaas" userId="S::charlotte.gundersen.susaas@frelsesarmeen.no::132551d5-3804-4faf-815f-dbae50e33766" providerId="AD" clId="Web-{64DCE35F-7507-4696-429B-93E7FEEB063A}" dt="2023-12-07T09:19:25.482" v="89" actId="1076"/>
          <ac:picMkLst>
            <pc:docMk/>
            <pc:sldMk cId="3235632986" sldId="353"/>
            <ac:picMk id="13" creationId="{BA45FAA0-60DF-FEB6-EAF0-888ECE534CBA}"/>
          </ac:picMkLst>
        </pc:picChg>
      </pc:sldChg>
      <pc:sldChg chg="modSp">
        <pc:chgData name="Charlotte Gundersen Susaas" userId="S::charlotte.gundersen.susaas@frelsesarmeen.no::132551d5-3804-4faf-815f-dbae50e33766" providerId="AD" clId="Web-{64DCE35F-7507-4696-429B-93E7FEEB063A}" dt="2023-12-07T09:21:40.726" v="111" actId="1076"/>
        <pc:sldMkLst>
          <pc:docMk/>
          <pc:sldMk cId="3552248189" sldId="354"/>
        </pc:sldMkLst>
        <pc:spChg chg="mod">
          <ac:chgData name="Charlotte Gundersen Susaas" userId="S::charlotte.gundersen.susaas@frelsesarmeen.no::132551d5-3804-4faf-815f-dbae50e33766" providerId="AD" clId="Web-{64DCE35F-7507-4696-429B-93E7FEEB063A}" dt="2023-12-07T09:21:40.726" v="111" actId="1076"/>
          <ac:spMkLst>
            <pc:docMk/>
            <pc:sldMk cId="3552248189" sldId="354"/>
            <ac:spMk id="3" creationId="{00000000-0000-0000-0000-000000000000}"/>
          </ac:spMkLst>
        </pc:spChg>
      </pc:sldChg>
      <pc:sldChg chg="modSp">
        <pc:chgData name="Charlotte Gundersen Susaas" userId="S::charlotte.gundersen.susaas@frelsesarmeen.no::132551d5-3804-4faf-815f-dbae50e33766" providerId="AD" clId="Web-{64DCE35F-7507-4696-429B-93E7FEEB063A}" dt="2023-12-07T09:30:42.498" v="182" actId="1076"/>
        <pc:sldMkLst>
          <pc:docMk/>
          <pc:sldMk cId="70434261" sldId="355"/>
        </pc:sldMkLst>
        <pc:spChg chg="mod">
          <ac:chgData name="Charlotte Gundersen Susaas" userId="S::charlotte.gundersen.susaas@frelsesarmeen.no::132551d5-3804-4faf-815f-dbae50e33766" providerId="AD" clId="Web-{64DCE35F-7507-4696-429B-93E7FEEB063A}" dt="2023-12-07T09:30:42.498" v="182" actId="1076"/>
          <ac:spMkLst>
            <pc:docMk/>
            <pc:sldMk cId="70434261" sldId="355"/>
            <ac:spMk id="3" creationId="{00000000-0000-0000-0000-000000000000}"/>
          </ac:spMkLst>
        </pc:spChg>
      </pc:sldChg>
      <pc:sldChg chg="modSp">
        <pc:chgData name="Charlotte Gundersen Susaas" userId="S::charlotte.gundersen.susaas@frelsesarmeen.no::132551d5-3804-4faf-815f-dbae50e33766" providerId="AD" clId="Web-{64DCE35F-7507-4696-429B-93E7FEEB063A}" dt="2023-12-07T09:38:31.827" v="239" actId="14100"/>
        <pc:sldMkLst>
          <pc:docMk/>
          <pc:sldMk cId="1701466871" sldId="356"/>
        </pc:sldMkLst>
        <pc:spChg chg="mod">
          <ac:chgData name="Charlotte Gundersen Susaas" userId="S::charlotte.gundersen.susaas@frelsesarmeen.no::132551d5-3804-4faf-815f-dbae50e33766" providerId="AD" clId="Web-{64DCE35F-7507-4696-429B-93E7FEEB063A}" dt="2023-12-07T09:38:31.827" v="239" actId="14100"/>
          <ac:spMkLst>
            <pc:docMk/>
            <pc:sldMk cId="1701466871" sldId="356"/>
            <ac:spMk id="3" creationId="{00000000-0000-0000-0000-000000000000}"/>
          </ac:spMkLst>
        </pc:spChg>
      </pc:sldChg>
    </pc:docChg>
  </pc:docChgLst>
  <pc:docChgLst>
    <pc:chgData name="David Vågeng" userId="f04d3a25-dcf6-4dcf-9c01-8e89837c42eb" providerId="ADAL" clId="{6373B454-FD70-F44E-98C2-F0F4CC0A4742}"/>
    <pc:docChg chg="undo custSel addSld delSld modSld">
      <pc:chgData name="David Vågeng" userId="f04d3a25-dcf6-4dcf-9c01-8e89837c42eb" providerId="ADAL" clId="{6373B454-FD70-F44E-98C2-F0F4CC0A4742}" dt="2023-12-07T12:22:01.637" v="1130" actId="14100"/>
      <pc:docMkLst>
        <pc:docMk/>
      </pc:docMkLst>
      <pc:sldChg chg="addSp delSp modSp mod setBg">
        <pc:chgData name="David Vågeng" userId="f04d3a25-dcf6-4dcf-9c01-8e89837c42eb" providerId="ADAL" clId="{6373B454-FD70-F44E-98C2-F0F4CC0A4742}" dt="2023-12-07T12:18:37.310" v="1120" actId="14100"/>
        <pc:sldMkLst>
          <pc:docMk/>
          <pc:sldMk cId="678656926" sldId="342"/>
        </pc:sldMkLst>
        <pc:spChg chg="del mod">
          <ac:chgData name="David Vågeng" userId="f04d3a25-dcf6-4dcf-9c01-8e89837c42eb" providerId="ADAL" clId="{6373B454-FD70-F44E-98C2-F0F4CC0A4742}" dt="2023-11-27T14:16:39.007" v="470" actId="478"/>
          <ac:spMkLst>
            <pc:docMk/>
            <pc:sldMk cId="678656926" sldId="342"/>
            <ac:spMk id="2" creationId="{7DAF859F-49AC-70D8-9D54-C92251C8826B}"/>
          </ac:spMkLst>
        </pc:spChg>
        <pc:spChg chg="del mod">
          <ac:chgData name="David Vågeng" userId="f04d3a25-dcf6-4dcf-9c01-8e89837c42eb" providerId="ADAL" clId="{6373B454-FD70-F44E-98C2-F0F4CC0A4742}" dt="2023-11-27T14:16:40.949" v="472"/>
          <ac:spMkLst>
            <pc:docMk/>
            <pc:sldMk cId="678656926" sldId="342"/>
            <ac:spMk id="4" creationId="{5BE0B984-F6D2-BE3A-D41B-820CB9B9C250}"/>
          </ac:spMkLst>
        </pc:spChg>
        <pc:picChg chg="add del mod modCrop">
          <ac:chgData name="David Vågeng" userId="f04d3a25-dcf6-4dcf-9c01-8e89837c42eb" providerId="ADAL" clId="{6373B454-FD70-F44E-98C2-F0F4CC0A4742}" dt="2023-11-29T09:47:22.850" v="1011" actId="478"/>
          <ac:picMkLst>
            <pc:docMk/>
            <pc:sldMk cId="678656926" sldId="342"/>
            <ac:picMk id="2" creationId="{29939B66-ADA1-2524-EEBA-CECA78B418CB}"/>
          </ac:picMkLst>
        </pc:picChg>
        <pc:picChg chg="del">
          <ac:chgData name="David Vågeng" userId="f04d3a25-dcf6-4dcf-9c01-8e89837c42eb" providerId="ADAL" clId="{6373B454-FD70-F44E-98C2-F0F4CC0A4742}" dt="2023-11-21T13:07:47.580" v="93" actId="478"/>
          <ac:picMkLst>
            <pc:docMk/>
            <pc:sldMk cId="678656926" sldId="342"/>
            <ac:picMk id="3" creationId="{88288274-F66C-4433-9FE2-B01DE9DC6BBE}"/>
          </ac:picMkLst>
        </pc:picChg>
        <pc:picChg chg="add del mod">
          <ac:chgData name="David Vågeng" userId="f04d3a25-dcf6-4dcf-9c01-8e89837c42eb" providerId="ADAL" clId="{6373B454-FD70-F44E-98C2-F0F4CC0A4742}" dt="2023-12-07T12:11:41.119" v="1099" actId="478"/>
          <ac:picMkLst>
            <pc:docMk/>
            <pc:sldMk cId="678656926" sldId="342"/>
            <ac:picMk id="3" creationId="{E49D7F2A-093B-98C5-40A1-DB603D15A7B4}"/>
          </ac:picMkLst>
        </pc:picChg>
        <pc:picChg chg="add del mod">
          <ac:chgData name="David Vågeng" userId="f04d3a25-dcf6-4dcf-9c01-8e89837c42eb" providerId="ADAL" clId="{6373B454-FD70-F44E-98C2-F0F4CC0A4742}" dt="2023-12-07T12:17:29.522" v="1110" actId="478"/>
          <ac:picMkLst>
            <pc:docMk/>
            <pc:sldMk cId="678656926" sldId="342"/>
            <ac:picMk id="4" creationId="{4481B8A8-5F84-7D03-0B56-C5231A46EF6D}"/>
          </ac:picMkLst>
        </pc:picChg>
        <pc:picChg chg="add del mod">
          <ac:chgData name="David Vågeng" userId="f04d3a25-dcf6-4dcf-9c01-8e89837c42eb" providerId="ADAL" clId="{6373B454-FD70-F44E-98C2-F0F4CC0A4742}" dt="2023-11-29T09:50:12.830" v="1023" actId="478"/>
          <ac:picMkLst>
            <pc:docMk/>
            <pc:sldMk cId="678656926" sldId="342"/>
            <ac:picMk id="4" creationId="{B5143DD5-062B-AB8D-DA8A-AC38D48AB75D}"/>
          </ac:picMkLst>
        </pc:picChg>
        <pc:picChg chg="add del mod">
          <ac:chgData name="David Vågeng" userId="f04d3a25-dcf6-4dcf-9c01-8e89837c42eb" providerId="ADAL" clId="{6373B454-FD70-F44E-98C2-F0F4CC0A4742}" dt="2023-12-07T12:11:43.093" v="1102" actId="478"/>
          <ac:picMkLst>
            <pc:docMk/>
            <pc:sldMk cId="678656926" sldId="342"/>
            <ac:picMk id="5" creationId="{5834BF2E-07D1-2795-F681-DEFCF6B90B8B}"/>
          </ac:picMkLst>
        </pc:picChg>
        <pc:picChg chg="add del mod modCrop">
          <ac:chgData name="David Vågeng" userId="f04d3a25-dcf6-4dcf-9c01-8e89837c42eb" providerId="ADAL" clId="{6373B454-FD70-F44E-98C2-F0F4CC0A4742}" dt="2023-12-07T12:11:41.927" v="1101" actId="478"/>
          <ac:picMkLst>
            <pc:docMk/>
            <pc:sldMk cId="678656926" sldId="342"/>
            <ac:picMk id="6" creationId="{037922CE-7B90-4FEE-27A6-CB20C6C8790C}"/>
          </ac:picMkLst>
        </pc:picChg>
        <pc:picChg chg="add del mod">
          <ac:chgData name="David Vågeng" userId="f04d3a25-dcf6-4dcf-9c01-8e89837c42eb" providerId="ADAL" clId="{6373B454-FD70-F44E-98C2-F0F4CC0A4742}" dt="2023-11-29T09:54:34.739" v="1047" actId="478"/>
          <ac:picMkLst>
            <pc:docMk/>
            <pc:sldMk cId="678656926" sldId="342"/>
            <ac:picMk id="7" creationId="{69F641F1-1613-B0B9-D991-BDE2C713EA1F}"/>
          </ac:picMkLst>
        </pc:picChg>
        <pc:picChg chg="add del mod modCrop">
          <ac:chgData name="David Vågeng" userId="f04d3a25-dcf6-4dcf-9c01-8e89837c42eb" providerId="ADAL" clId="{6373B454-FD70-F44E-98C2-F0F4CC0A4742}" dt="2023-11-27T14:20:33.328" v="490" actId="478"/>
          <ac:picMkLst>
            <pc:docMk/>
            <pc:sldMk cId="678656926" sldId="342"/>
            <ac:picMk id="7" creationId="{D02384F3-54D0-F95A-6248-2C8DDFC52E12}"/>
          </ac:picMkLst>
        </pc:picChg>
        <pc:picChg chg="add del mod modCrop">
          <ac:chgData name="David Vågeng" userId="f04d3a25-dcf6-4dcf-9c01-8e89837c42eb" providerId="ADAL" clId="{6373B454-FD70-F44E-98C2-F0F4CC0A4742}" dt="2023-11-29T09:54:29.608" v="1043" actId="478"/>
          <ac:picMkLst>
            <pc:docMk/>
            <pc:sldMk cId="678656926" sldId="342"/>
            <ac:picMk id="8" creationId="{1157E61B-FF2C-2B71-E7AA-0C2B88C23770}"/>
          </ac:picMkLst>
        </pc:picChg>
        <pc:picChg chg="add mod">
          <ac:chgData name="David Vågeng" userId="f04d3a25-dcf6-4dcf-9c01-8e89837c42eb" providerId="ADAL" clId="{6373B454-FD70-F44E-98C2-F0F4CC0A4742}" dt="2023-12-07T12:18:37.310" v="1120" actId="14100"/>
          <ac:picMkLst>
            <pc:docMk/>
            <pc:sldMk cId="678656926" sldId="342"/>
            <ac:picMk id="8" creationId="{C0AF2AE9-C9A7-F4E7-25FE-B8937385D552}"/>
          </ac:picMkLst>
        </pc:picChg>
        <pc:picChg chg="del">
          <ac:chgData name="David Vågeng" userId="f04d3a25-dcf6-4dcf-9c01-8e89837c42eb" providerId="ADAL" clId="{6373B454-FD70-F44E-98C2-F0F4CC0A4742}" dt="2023-11-27T13:58:54.809" v="387" actId="478"/>
          <ac:picMkLst>
            <pc:docMk/>
            <pc:sldMk cId="678656926" sldId="342"/>
            <ac:picMk id="3073" creationId="{D93683AC-C8B8-9BFB-8BD3-62AEC8EF915F}"/>
          </ac:picMkLst>
        </pc:picChg>
      </pc:sldChg>
      <pc:sldChg chg="addSp delSp modSp mod">
        <pc:chgData name="David Vågeng" userId="f04d3a25-dcf6-4dcf-9c01-8e89837c42eb" providerId="ADAL" clId="{6373B454-FD70-F44E-98C2-F0F4CC0A4742}" dt="2023-12-07T12:09:27.112" v="1096" actId="1076"/>
        <pc:sldMkLst>
          <pc:docMk/>
          <pc:sldMk cId="2048872164" sldId="344"/>
        </pc:sldMkLst>
        <pc:spChg chg="mod">
          <ac:chgData name="David Vågeng" userId="f04d3a25-dcf6-4dcf-9c01-8e89837c42eb" providerId="ADAL" clId="{6373B454-FD70-F44E-98C2-F0F4CC0A4742}" dt="2023-12-07T12:09:27.112" v="1096" actId="1076"/>
          <ac:spMkLst>
            <pc:docMk/>
            <pc:sldMk cId="2048872164" sldId="344"/>
            <ac:spMk id="3" creationId="{00000000-0000-0000-0000-000000000000}"/>
          </ac:spMkLst>
        </pc:spChg>
        <pc:picChg chg="add mod">
          <ac:chgData name="David Vågeng" userId="f04d3a25-dcf6-4dcf-9c01-8e89837c42eb" providerId="ADAL" clId="{6373B454-FD70-F44E-98C2-F0F4CC0A4742}" dt="2023-12-07T12:05:12.820" v="1085"/>
          <ac:picMkLst>
            <pc:docMk/>
            <pc:sldMk cId="2048872164" sldId="344"/>
            <ac:picMk id="2" creationId="{37E44653-A941-4D4A-BAF5-617CE835E726}"/>
          </ac:picMkLst>
        </pc:picChg>
        <pc:picChg chg="del mod">
          <ac:chgData name="David Vågeng" userId="f04d3a25-dcf6-4dcf-9c01-8e89837c42eb" providerId="ADAL" clId="{6373B454-FD70-F44E-98C2-F0F4CC0A4742}" dt="2023-11-28T09:54:38.479" v="685" actId="478"/>
          <ac:picMkLst>
            <pc:docMk/>
            <pc:sldMk cId="2048872164" sldId="344"/>
            <ac:picMk id="2" creationId="{DC04C804-2D21-4FD4-99FF-FA2AACD20E15}"/>
          </ac:picMkLst>
        </pc:picChg>
        <pc:picChg chg="add mod">
          <ac:chgData name="David Vågeng" userId="f04d3a25-dcf6-4dcf-9c01-8e89837c42eb" providerId="ADAL" clId="{6373B454-FD70-F44E-98C2-F0F4CC0A4742}" dt="2023-11-29T10:58:43.041" v="1064" actId="1076"/>
          <ac:picMkLst>
            <pc:docMk/>
            <pc:sldMk cId="2048872164" sldId="344"/>
            <ac:picMk id="4" creationId="{6841FC0A-6281-8C67-A89A-17DE96B7E3F6}"/>
          </ac:picMkLst>
        </pc:picChg>
        <pc:picChg chg="add del mod">
          <ac:chgData name="David Vågeng" userId="f04d3a25-dcf6-4dcf-9c01-8e89837c42eb" providerId="ADAL" clId="{6373B454-FD70-F44E-98C2-F0F4CC0A4742}" dt="2023-11-28T09:54:36.038" v="684" actId="478"/>
          <ac:picMkLst>
            <pc:docMk/>
            <pc:sldMk cId="2048872164" sldId="344"/>
            <ac:picMk id="5" creationId="{333E17D5-2E8C-AFF7-AC63-640ACD792D21}"/>
          </ac:picMkLst>
        </pc:picChg>
        <pc:picChg chg="add del mod">
          <ac:chgData name="David Vågeng" userId="f04d3a25-dcf6-4dcf-9c01-8e89837c42eb" providerId="ADAL" clId="{6373B454-FD70-F44E-98C2-F0F4CC0A4742}" dt="2023-12-07T12:05:11.901" v="1084" actId="478"/>
          <ac:picMkLst>
            <pc:docMk/>
            <pc:sldMk cId="2048872164" sldId="344"/>
            <ac:picMk id="6" creationId="{076B4D5F-9D0B-05CA-D5F6-1DEDAD6F3570}"/>
          </ac:picMkLst>
        </pc:picChg>
        <pc:picChg chg="mod modCrop">
          <ac:chgData name="David Vågeng" userId="f04d3a25-dcf6-4dcf-9c01-8e89837c42eb" providerId="ADAL" clId="{6373B454-FD70-F44E-98C2-F0F4CC0A4742}" dt="2023-11-28T11:29:24.378" v="906" actId="732"/>
          <ac:picMkLst>
            <pc:docMk/>
            <pc:sldMk cId="2048872164" sldId="344"/>
            <ac:picMk id="8" creationId="{A828E61E-0B01-C7D1-2A9A-914FF60EDDAA}"/>
          </ac:picMkLst>
        </pc:picChg>
      </pc:sldChg>
      <pc:sldChg chg="addSp delSp modSp mod setBg">
        <pc:chgData name="David Vågeng" userId="f04d3a25-dcf6-4dcf-9c01-8e89837c42eb" providerId="ADAL" clId="{6373B454-FD70-F44E-98C2-F0F4CC0A4742}" dt="2023-12-07T12:22:01.637" v="1130" actId="14100"/>
        <pc:sldMkLst>
          <pc:docMk/>
          <pc:sldMk cId="838498469" sldId="348"/>
        </pc:sldMkLst>
        <pc:spChg chg="add del mod">
          <ac:chgData name="David Vågeng" userId="f04d3a25-dcf6-4dcf-9c01-8e89837c42eb" providerId="ADAL" clId="{6373B454-FD70-F44E-98C2-F0F4CC0A4742}" dt="2023-11-27T14:16:48.989" v="474" actId="478"/>
          <ac:spMkLst>
            <pc:docMk/>
            <pc:sldMk cId="838498469" sldId="348"/>
            <ac:spMk id="3" creationId="{2A1AF834-5F33-D841-019B-4B4220AE3B7B}"/>
          </ac:spMkLst>
        </pc:spChg>
        <pc:picChg chg="del mod">
          <ac:chgData name="David Vågeng" userId="f04d3a25-dcf6-4dcf-9c01-8e89837c42eb" providerId="ADAL" clId="{6373B454-FD70-F44E-98C2-F0F4CC0A4742}" dt="2023-11-27T13:59:02.861" v="388" actId="478"/>
          <ac:picMkLst>
            <pc:docMk/>
            <pc:sldMk cId="838498469" sldId="348"/>
            <ac:picMk id="2" creationId="{FCC7EA18-B4DA-9931-69C3-B205235F4F7B}"/>
          </ac:picMkLst>
        </pc:picChg>
        <pc:picChg chg="del">
          <ac:chgData name="David Vågeng" userId="f04d3a25-dcf6-4dcf-9c01-8e89837c42eb" providerId="ADAL" clId="{6373B454-FD70-F44E-98C2-F0F4CC0A4742}" dt="2023-11-21T13:08:02.483" v="95" actId="478"/>
          <ac:picMkLst>
            <pc:docMk/>
            <pc:sldMk cId="838498469" sldId="348"/>
            <ac:picMk id="3" creationId="{6C06E050-449F-39AB-69C2-BDD191E2CF7B}"/>
          </ac:picMkLst>
        </pc:picChg>
        <pc:picChg chg="add del mod">
          <ac:chgData name="David Vågeng" userId="f04d3a25-dcf6-4dcf-9c01-8e89837c42eb" providerId="ADAL" clId="{6373B454-FD70-F44E-98C2-F0F4CC0A4742}" dt="2023-11-27T09:23:08.257" v="378"/>
          <ac:picMkLst>
            <pc:docMk/>
            <pc:sldMk cId="838498469" sldId="348"/>
            <ac:picMk id="4" creationId="{64F023C6-3C5C-C0FC-E867-FF41585AE447}"/>
          </ac:picMkLst>
        </pc:picChg>
        <pc:picChg chg="add del mod">
          <ac:chgData name="David Vågeng" userId="f04d3a25-dcf6-4dcf-9c01-8e89837c42eb" providerId="ADAL" clId="{6373B454-FD70-F44E-98C2-F0F4CC0A4742}" dt="2023-11-28T09:22:25.497" v="501" actId="478"/>
          <ac:picMkLst>
            <pc:docMk/>
            <pc:sldMk cId="838498469" sldId="348"/>
            <ac:picMk id="6" creationId="{63B7300E-DA1D-9BF0-E8C7-CA3CB594DF29}"/>
          </ac:picMkLst>
        </pc:picChg>
        <pc:picChg chg="del mod modCrop">
          <ac:chgData name="David Vågeng" userId="f04d3a25-dcf6-4dcf-9c01-8e89837c42eb" providerId="ADAL" clId="{6373B454-FD70-F44E-98C2-F0F4CC0A4742}" dt="2023-11-27T09:15:50.439" v="341" actId="478"/>
          <ac:picMkLst>
            <pc:docMk/>
            <pc:sldMk cId="838498469" sldId="348"/>
            <ac:picMk id="7" creationId="{A7A79B6C-94CE-43BB-9D40-065905359AE9}"/>
          </ac:picMkLst>
        </pc:picChg>
        <pc:picChg chg="add del mod">
          <ac:chgData name="David Vågeng" userId="f04d3a25-dcf6-4dcf-9c01-8e89837c42eb" providerId="ADAL" clId="{6373B454-FD70-F44E-98C2-F0F4CC0A4742}" dt="2023-11-27T14:17:02.533" v="479" actId="478"/>
          <ac:picMkLst>
            <pc:docMk/>
            <pc:sldMk cId="838498469" sldId="348"/>
            <ac:picMk id="10" creationId="{7D5A7B9E-B976-E232-3A56-FAE8404DDD76}"/>
          </ac:picMkLst>
        </pc:picChg>
        <pc:picChg chg="add mod">
          <ac:chgData name="David Vågeng" userId="f04d3a25-dcf6-4dcf-9c01-8e89837c42eb" providerId="ADAL" clId="{6373B454-FD70-F44E-98C2-F0F4CC0A4742}" dt="2023-12-07T12:22:01.637" v="1130" actId="14100"/>
          <ac:picMkLst>
            <pc:docMk/>
            <pc:sldMk cId="838498469" sldId="348"/>
            <ac:picMk id="11" creationId="{15ABA8B2-E436-AB87-91DC-687DB3C97765}"/>
          </ac:picMkLst>
        </pc:picChg>
        <pc:picChg chg="add del mod">
          <ac:chgData name="David Vågeng" userId="f04d3a25-dcf6-4dcf-9c01-8e89837c42eb" providerId="ADAL" clId="{6373B454-FD70-F44E-98C2-F0F4CC0A4742}" dt="2023-11-28T09:23:38.732" v="509" actId="478"/>
          <ac:picMkLst>
            <pc:docMk/>
            <pc:sldMk cId="838498469" sldId="348"/>
            <ac:picMk id="12" creationId="{EF509E6B-CC19-E8F3-55D6-6017386D8B36}"/>
          </ac:picMkLst>
        </pc:picChg>
        <pc:picChg chg="add mod modCrop">
          <ac:chgData name="David Vågeng" userId="f04d3a25-dcf6-4dcf-9c01-8e89837c42eb" providerId="ADAL" clId="{6373B454-FD70-F44E-98C2-F0F4CC0A4742}" dt="2023-12-07T12:21:33.469" v="1127" actId="14100"/>
          <ac:picMkLst>
            <pc:docMk/>
            <pc:sldMk cId="838498469" sldId="348"/>
            <ac:picMk id="14" creationId="{CB02F52E-16E9-BCAF-FBD1-FC7F4EBDF2B8}"/>
          </ac:picMkLst>
        </pc:picChg>
        <pc:picChg chg="add del mod modCrop">
          <ac:chgData name="David Vågeng" userId="f04d3a25-dcf6-4dcf-9c01-8e89837c42eb" providerId="ADAL" clId="{6373B454-FD70-F44E-98C2-F0F4CC0A4742}" dt="2023-11-28T10:02:52.892" v="836" actId="478"/>
          <ac:picMkLst>
            <pc:docMk/>
            <pc:sldMk cId="838498469" sldId="348"/>
            <ac:picMk id="16" creationId="{37F3A194-A3B8-A428-7E04-7658B571F4EB}"/>
          </ac:picMkLst>
        </pc:picChg>
        <pc:picChg chg="add mod modCrop">
          <ac:chgData name="David Vågeng" userId="f04d3a25-dcf6-4dcf-9c01-8e89837c42eb" providerId="ADAL" clId="{6373B454-FD70-F44E-98C2-F0F4CC0A4742}" dt="2023-12-07T12:21:23.726" v="1126" actId="1076"/>
          <ac:picMkLst>
            <pc:docMk/>
            <pc:sldMk cId="838498469" sldId="348"/>
            <ac:picMk id="18" creationId="{AFFAD272-15C6-6BC9-EAB1-D3F5A7753E07}"/>
          </ac:picMkLst>
        </pc:picChg>
        <pc:picChg chg="add mod modCrop">
          <ac:chgData name="David Vågeng" userId="f04d3a25-dcf6-4dcf-9c01-8e89837c42eb" providerId="ADAL" clId="{6373B454-FD70-F44E-98C2-F0F4CC0A4742}" dt="2023-12-07T12:21:40.021" v="1128" actId="14100"/>
          <ac:picMkLst>
            <pc:docMk/>
            <pc:sldMk cId="838498469" sldId="348"/>
            <ac:picMk id="20" creationId="{767AF0DD-1D08-066E-7965-0FC650002E9D}"/>
          </ac:picMkLst>
        </pc:picChg>
        <pc:picChg chg="add mod">
          <ac:chgData name="David Vågeng" userId="f04d3a25-dcf6-4dcf-9c01-8e89837c42eb" providerId="ADAL" clId="{6373B454-FD70-F44E-98C2-F0F4CC0A4742}" dt="2023-11-28T09:37:14.244" v="641" actId="571"/>
          <ac:picMkLst>
            <pc:docMk/>
            <pc:sldMk cId="838498469" sldId="348"/>
            <ac:picMk id="21" creationId="{51C70ADF-DDFF-72D5-1442-14B6B22469A1}"/>
          </ac:picMkLst>
        </pc:picChg>
        <pc:picChg chg="add mod modCrop">
          <ac:chgData name="David Vågeng" userId="f04d3a25-dcf6-4dcf-9c01-8e89837c42eb" providerId="ADAL" clId="{6373B454-FD70-F44E-98C2-F0F4CC0A4742}" dt="2023-12-07T12:21:50.555" v="1129" actId="14100"/>
          <ac:picMkLst>
            <pc:docMk/>
            <pc:sldMk cId="838498469" sldId="348"/>
            <ac:picMk id="23" creationId="{4E32D894-7112-DEA1-FBC8-DE0E7B307813}"/>
          </ac:picMkLst>
        </pc:picChg>
        <pc:picChg chg="add del mod">
          <ac:chgData name="David Vågeng" userId="f04d3a25-dcf6-4dcf-9c01-8e89837c42eb" providerId="ADAL" clId="{6373B454-FD70-F44E-98C2-F0F4CC0A4742}" dt="2023-11-28T10:12:33.434" v="893" actId="478"/>
          <ac:picMkLst>
            <pc:docMk/>
            <pc:sldMk cId="838498469" sldId="348"/>
            <ac:picMk id="24" creationId="{E9C56B15-ECCC-179C-4825-85665D7B0FC4}"/>
          </ac:picMkLst>
        </pc:picChg>
        <pc:picChg chg="add del mod">
          <ac:chgData name="David Vågeng" userId="f04d3a25-dcf6-4dcf-9c01-8e89837c42eb" providerId="ADAL" clId="{6373B454-FD70-F44E-98C2-F0F4CC0A4742}" dt="2023-11-27T09:23:18.401" v="380" actId="478"/>
          <ac:picMkLst>
            <pc:docMk/>
            <pc:sldMk cId="838498469" sldId="348"/>
            <ac:picMk id="1026" creationId="{DBD3EF14-772D-CBB2-1D16-D2117A026725}"/>
          </ac:picMkLst>
        </pc:picChg>
        <pc:picChg chg="add del mod">
          <ac:chgData name="David Vågeng" userId="f04d3a25-dcf6-4dcf-9c01-8e89837c42eb" providerId="ADAL" clId="{6373B454-FD70-F44E-98C2-F0F4CC0A4742}" dt="2023-11-27T14:16:49.654" v="475" actId="478"/>
          <ac:picMkLst>
            <pc:docMk/>
            <pc:sldMk cId="838498469" sldId="348"/>
            <ac:picMk id="1028" creationId="{1CAFE8C9-DE32-1CE3-22EB-9D965A48CE95}"/>
          </ac:picMkLst>
        </pc:picChg>
        <pc:picChg chg="del mod">
          <ac:chgData name="David Vågeng" userId="f04d3a25-dcf6-4dcf-9c01-8e89837c42eb" providerId="ADAL" clId="{6373B454-FD70-F44E-98C2-F0F4CC0A4742}" dt="2023-11-27T14:16:54.147" v="477" actId="478"/>
          <ac:picMkLst>
            <pc:docMk/>
            <pc:sldMk cId="838498469" sldId="348"/>
            <ac:picMk id="4099" creationId="{8345CE7F-D830-7C06-C408-FC9CF3F545A3}"/>
          </ac:picMkLst>
        </pc:picChg>
        <pc:picChg chg="del mod">
          <ac:chgData name="David Vågeng" userId="f04d3a25-dcf6-4dcf-9c01-8e89837c42eb" providerId="ADAL" clId="{6373B454-FD70-F44E-98C2-F0F4CC0A4742}" dt="2023-11-27T14:16:52.387" v="476" actId="478"/>
          <ac:picMkLst>
            <pc:docMk/>
            <pc:sldMk cId="838498469" sldId="348"/>
            <ac:picMk id="4102" creationId="{973DC390-1A5C-0263-E53A-6ED1048B9CB8}"/>
          </ac:picMkLst>
        </pc:picChg>
      </pc:sldChg>
      <pc:sldChg chg="addSp delSp modSp mod">
        <pc:chgData name="David Vågeng" userId="f04d3a25-dcf6-4dcf-9c01-8e89837c42eb" providerId="ADAL" clId="{6373B454-FD70-F44E-98C2-F0F4CC0A4742}" dt="2023-12-07T12:09:39.851" v="1097" actId="1076"/>
        <pc:sldMkLst>
          <pc:docMk/>
          <pc:sldMk cId="3235632986" sldId="353"/>
        </pc:sldMkLst>
        <pc:spChg chg="mod">
          <ac:chgData name="David Vågeng" userId="f04d3a25-dcf6-4dcf-9c01-8e89837c42eb" providerId="ADAL" clId="{6373B454-FD70-F44E-98C2-F0F4CC0A4742}" dt="2023-11-29T10:52:59.803" v="1052" actId="113"/>
          <ac:spMkLst>
            <pc:docMk/>
            <pc:sldMk cId="3235632986" sldId="353"/>
            <ac:spMk id="3" creationId="{00000000-0000-0000-0000-000000000000}"/>
          </ac:spMkLst>
        </pc:spChg>
        <pc:spChg chg="mod">
          <ac:chgData name="David Vågeng" userId="f04d3a25-dcf6-4dcf-9c01-8e89837c42eb" providerId="ADAL" clId="{6373B454-FD70-F44E-98C2-F0F4CC0A4742}" dt="2023-12-07T12:09:39.851" v="1097" actId="1076"/>
          <ac:spMkLst>
            <pc:docMk/>
            <pc:sldMk cId="3235632986" sldId="353"/>
            <ac:spMk id="4" creationId="{F6F704DA-7EA5-7AB0-172D-CA9875F3D6DE}"/>
          </ac:spMkLst>
        </pc:spChg>
        <pc:spChg chg="add del mod">
          <ac:chgData name="David Vågeng" userId="f04d3a25-dcf6-4dcf-9c01-8e89837c42eb" providerId="ADAL" clId="{6373B454-FD70-F44E-98C2-F0F4CC0A4742}" dt="2023-11-28T09:42:26.336" v="652" actId="478"/>
          <ac:spMkLst>
            <pc:docMk/>
            <pc:sldMk cId="3235632986" sldId="353"/>
            <ac:spMk id="6" creationId="{7E74970B-1B8A-EC31-033F-5E3DEA95C0CA}"/>
          </ac:spMkLst>
        </pc:spChg>
        <pc:spChg chg="add del mod">
          <ac:chgData name="David Vågeng" userId="f04d3a25-dcf6-4dcf-9c01-8e89837c42eb" providerId="ADAL" clId="{6373B454-FD70-F44E-98C2-F0F4CC0A4742}" dt="2023-11-28T09:42:24.043" v="648" actId="478"/>
          <ac:spMkLst>
            <pc:docMk/>
            <pc:sldMk cId="3235632986" sldId="353"/>
            <ac:spMk id="10" creationId="{0A58E2D5-786D-B9F1-9686-4B202A8E3F03}"/>
          </ac:spMkLst>
        </pc:spChg>
        <pc:spChg chg="add del mod">
          <ac:chgData name="David Vågeng" userId="f04d3a25-dcf6-4dcf-9c01-8e89837c42eb" providerId="ADAL" clId="{6373B454-FD70-F44E-98C2-F0F4CC0A4742}" dt="2023-11-28T09:44:22.476" v="655" actId="931"/>
          <ac:spMkLst>
            <pc:docMk/>
            <pc:sldMk cId="3235632986" sldId="353"/>
            <ac:spMk id="11" creationId="{D2997B5D-F482-6677-B4A6-87FE1A29B3A6}"/>
          </ac:spMkLst>
        </pc:spChg>
        <pc:picChg chg="add mod">
          <ac:chgData name="David Vågeng" userId="f04d3a25-dcf6-4dcf-9c01-8e89837c42eb" providerId="ADAL" clId="{6373B454-FD70-F44E-98C2-F0F4CC0A4742}" dt="2023-11-28T10:11:34.320" v="883" actId="14100"/>
          <ac:picMkLst>
            <pc:docMk/>
            <pc:sldMk cId="3235632986" sldId="353"/>
            <ac:picMk id="2" creationId="{A41E521D-90D6-5FFD-9F9D-34F23C6B06ED}"/>
          </ac:picMkLst>
        </pc:picChg>
        <pc:picChg chg="del mod">
          <ac:chgData name="David Vågeng" userId="f04d3a25-dcf6-4dcf-9c01-8e89837c42eb" providerId="ADAL" clId="{6373B454-FD70-F44E-98C2-F0F4CC0A4742}" dt="2023-11-27T14:22:24.270" v="496" actId="478"/>
          <ac:picMkLst>
            <pc:docMk/>
            <pc:sldMk cId="3235632986" sldId="353"/>
            <ac:picMk id="4" creationId="{5418AF8C-C09E-4D2C-A998-15C70B5482F6}"/>
          </ac:picMkLst>
        </pc:picChg>
        <pc:picChg chg="add mod">
          <ac:chgData name="David Vågeng" userId="f04d3a25-dcf6-4dcf-9c01-8e89837c42eb" providerId="ADAL" clId="{6373B454-FD70-F44E-98C2-F0F4CC0A4742}" dt="2023-11-28T09:57:07.956" v="722" actId="29295"/>
          <ac:picMkLst>
            <pc:docMk/>
            <pc:sldMk cId="3235632986" sldId="353"/>
            <ac:picMk id="5" creationId="{6D0E57FB-6754-94B5-D468-FED3274E62A0}"/>
          </ac:picMkLst>
        </pc:picChg>
        <pc:picChg chg="add del mod">
          <ac:chgData name="David Vågeng" userId="f04d3a25-dcf6-4dcf-9c01-8e89837c42eb" providerId="ADAL" clId="{6373B454-FD70-F44E-98C2-F0F4CC0A4742}" dt="2023-11-28T09:42:25.632" v="651"/>
          <ac:picMkLst>
            <pc:docMk/>
            <pc:sldMk cId="3235632986" sldId="353"/>
            <ac:picMk id="7" creationId="{88379D15-3EF9-CBCC-3FA7-B362FBD0530E}"/>
          </ac:picMkLst>
        </pc:picChg>
        <pc:picChg chg="add del mod">
          <ac:chgData name="David Vågeng" userId="f04d3a25-dcf6-4dcf-9c01-8e89837c42eb" providerId="ADAL" clId="{6373B454-FD70-F44E-98C2-F0F4CC0A4742}" dt="2023-11-28T09:44:02.953" v="654" actId="478"/>
          <ac:picMkLst>
            <pc:docMk/>
            <pc:sldMk cId="3235632986" sldId="353"/>
            <ac:picMk id="9" creationId="{76B6C531-8DC3-0F59-86A6-E3811EDE19C2}"/>
          </ac:picMkLst>
        </pc:picChg>
        <pc:picChg chg="add mod">
          <ac:chgData name="David Vågeng" userId="f04d3a25-dcf6-4dcf-9c01-8e89837c42eb" providerId="ADAL" clId="{6373B454-FD70-F44E-98C2-F0F4CC0A4742}" dt="2023-11-28T11:28:01.934" v="905" actId="1076"/>
          <ac:picMkLst>
            <pc:docMk/>
            <pc:sldMk cId="3235632986" sldId="353"/>
            <ac:picMk id="13" creationId="{BA45FAA0-60DF-FEB6-EAF0-888ECE534CBA}"/>
          </ac:picMkLst>
        </pc:picChg>
      </pc:sldChg>
      <pc:sldChg chg="addSp delSp modSp mod">
        <pc:chgData name="David Vågeng" userId="f04d3a25-dcf6-4dcf-9c01-8e89837c42eb" providerId="ADAL" clId="{6373B454-FD70-F44E-98C2-F0F4CC0A4742}" dt="2023-12-07T12:09:48.874" v="1098" actId="1076"/>
        <pc:sldMkLst>
          <pc:docMk/>
          <pc:sldMk cId="3552248189" sldId="354"/>
        </pc:sldMkLst>
        <pc:spChg chg="mod">
          <ac:chgData name="David Vågeng" userId="f04d3a25-dcf6-4dcf-9c01-8e89837c42eb" providerId="ADAL" clId="{6373B454-FD70-F44E-98C2-F0F4CC0A4742}" dt="2023-12-07T12:09:48.874" v="1098" actId="1076"/>
          <ac:spMkLst>
            <pc:docMk/>
            <pc:sldMk cId="3552248189" sldId="354"/>
            <ac:spMk id="3" creationId="{00000000-0000-0000-0000-000000000000}"/>
          </ac:spMkLst>
        </pc:spChg>
        <pc:picChg chg="mod">
          <ac:chgData name="David Vågeng" userId="f04d3a25-dcf6-4dcf-9c01-8e89837c42eb" providerId="ADAL" clId="{6373B454-FD70-F44E-98C2-F0F4CC0A4742}" dt="2023-11-28T09:56:57.388" v="721" actId="29295"/>
          <ac:picMkLst>
            <pc:docMk/>
            <pc:sldMk cId="3552248189" sldId="354"/>
            <ac:picMk id="2" creationId="{FB848A1A-7CBC-40F7-A02D-CD187900289A}"/>
          </ac:picMkLst>
        </pc:picChg>
        <pc:picChg chg="add del mod">
          <ac:chgData name="David Vågeng" userId="f04d3a25-dcf6-4dcf-9c01-8e89837c42eb" providerId="ADAL" clId="{6373B454-FD70-F44E-98C2-F0F4CC0A4742}" dt="2023-11-27T14:09:00.258" v="430"/>
          <ac:picMkLst>
            <pc:docMk/>
            <pc:sldMk cId="3552248189" sldId="354"/>
            <ac:picMk id="4" creationId="{67FC2F98-7D2C-CA99-7F9A-F27F0953BF71}"/>
          </ac:picMkLst>
        </pc:picChg>
        <pc:picChg chg="add mod">
          <ac:chgData name="David Vågeng" userId="f04d3a25-dcf6-4dcf-9c01-8e89837c42eb" providerId="ADAL" clId="{6373B454-FD70-F44E-98C2-F0F4CC0A4742}" dt="2023-11-28T10:11:51.120" v="887" actId="14100"/>
          <ac:picMkLst>
            <pc:docMk/>
            <pc:sldMk cId="3552248189" sldId="354"/>
            <ac:picMk id="5" creationId="{95478DA6-1AC7-7F9A-98EA-E1A8AE6040FB}"/>
          </ac:picMkLst>
        </pc:picChg>
        <pc:picChg chg="mod modCrop">
          <ac:chgData name="David Vågeng" userId="f04d3a25-dcf6-4dcf-9c01-8e89837c42eb" providerId="ADAL" clId="{6373B454-FD70-F44E-98C2-F0F4CC0A4742}" dt="2023-11-27T14:15:10.368" v="464" actId="732"/>
          <ac:picMkLst>
            <pc:docMk/>
            <pc:sldMk cId="3552248189" sldId="354"/>
            <ac:picMk id="8" creationId="{F0ECD04B-B24C-4B75-7D26-45FDC63E7341}"/>
          </ac:picMkLst>
        </pc:picChg>
      </pc:sldChg>
      <pc:sldChg chg="addSp delSp modSp mod">
        <pc:chgData name="David Vågeng" userId="f04d3a25-dcf6-4dcf-9c01-8e89837c42eb" providerId="ADAL" clId="{6373B454-FD70-F44E-98C2-F0F4CC0A4742}" dt="2023-12-07T12:08:05.460" v="1095" actId="20577"/>
        <pc:sldMkLst>
          <pc:docMk/>
          <pc:sldMk cId="70434261" sldId="355"/>
        </pc:sldMkLst>
        <pc:spChg chg="mod">
          <ac:chgData name="David Vågeng" userId="f04d3a25-dcf6-4dcf-9c01-8e89837c42eb" providerId="ADAL" clId="{6373B454-FD70-F44E-98C2-F0F4CC0A4742}" dt="2023-12-07T12:08:05.460" v="1095" actId="20577"/>
          <ac:spMkLst>
            <pc:docMk/>
            <pc:sldMk cId="70434261" sldId="355"/>
            <ac:spMk id="3" creationId="{00000000-0000-0000-0000-000000000000}"/>
          </ac:spMkLst>
        </pc:spChg>
        <pc:picChg chg="del mod">
          <ac:chgData name="David Vågeng" userId="f04d3a25-dcf6-4dcf-9c01-8e89837c42eb" providerId="ADAL" clId="{6373B454-FD70-F44E-98C2-F0F4CC0A4742}" dt="2023-11-28T09:54:58.877" v="687" actId="478"/>
          <ac:picMkLst>
            <pc:docMk/>
            <pc:sldMk cId="70434261" sldId="355"/>
            <ac:picMk id="2" creationId="{F6A9EC94-D6FB-4CAE-A903-2F9F792980AF}"/>
          </ac:picMkLst>
        </pc:picChg>
        <pc:picChg chg="add mod">
          <ac:chgData name="David Vågeng" userId="f04d3a25-dcf6-4dcf-9c01-8e89837c42eb" providerId="ADAL" clId="{6373B454-FD70-F44E-98C2-F0F4CC0A4742}" dt="2023-11-28T10:11:59.296" v="888" actId="14100"/>
          <ac:picMkLst>
            <pc:docMk/>
            <pc:sldMk cId="70434261" sldId="355"/>
            <ac:picMk id="4" creationId="{008E9F05-C7B9-3E50-EDB0-0611F02B051B}"/>
          </ac:picMkLst>
        </pc:picChg>
        <pc:picChg chg="add mod">
          <ac:chgData name="David Vågeng" userId="f04d3a25-dcf6-4dcf-9c01-8e89837c42eb" providerId="ADAL" clId="{6373B454-FD70-F44E-98C2-F0F4CC0A4742}" dt="2023-11-28T09:56:44.948" v="720" actId="29295"/>
          <ac:picMkLst>
            <pc:docMk/>
            <pc:sldMk cId="70434261" sldId="355"/>
            <ac:picMk id="5" creationId="{DCC9B1F4-5962-C5D3-3DB5-4999AAEA6DC5}"/>
          </ac:picMkLst>
        </pc:picChg>
        <pc:picChg chg="mod">
          <ac:chgData name="David Vågeng" userId="f04d3a25-dcf6-4dcf-9c01-8e89837c42eb" providerId="ADAL" clId="{6373B454-FD70-F44E-98C2-F0F4CC0A4742}" dt="2023-11-28T11:36:55.394" v="918" actId="1076"/>
          <ac:picMkLst>
            <pc:docMk/>
            <pc:sldMk cId="70434261" sldId="355"/>
            <ac:picMk id="14" creationId="{B0499AAD-D223-76FF-031D-31C11ABBD783}"/>
          </ac:picMkLst>
        </pc:picChg>
        <pc:picChg chg="mod">
          <ac:chgData name="David Vågeng" userId="f04d3a25-dcf6-4dcf-9c01-8e89837c42eb" providerId="ADAL" clId="{6373B454-FD70-F44E-98C2-F0F4CC0A4742}" dt="2023-11-28T11:36:37.679" v="917" actId="1076"/>
          <ac:picMkLst>
            <pc:docMk/>
            <pc:sldMk cId="70434261" sldId="355"/>
            <ac:picMk id="16" creationId="{4DA03A1D-55E7-14B0-DB07-DDDD98907FF8}"/>
          </ac:picMkLst>
        </pc:picChg>
      </pc:sldChg>
      <pc:sldChg chg="addSp modSp mod">
        <pc:chgData name="David Vågeng" userId="f04d3a25-dcf6-4dcf-9c01-8e89837c42eb" providerId="ADAL" clId="{6373B454-FD70-F44E-98C2-F0F4CC0A4742}" dt="2023-11-28T10:12:13.630" v="890" actId="14100"/>
        <pc:sldMkLst>
          <pc:docMk/>
          <pc:sldMk cId="1701466871" sldId="356"/>
        </pc:sldMkLst>
        <pc:spChg chg="mod">
          <ac:chgData name="David Vågeng" userId="f04d3a25-dcf6-4dcf-9c01-8e89837c42eb" providerId="ADAL" clId="{6373B454-FD70-F44E-98C2-F0F4CC0A4742}" dt="2023-11-27T14:14:21.532" v="461" actId="1076"/>
          <ac:spMkLst>
            <pc:docMk/>
            <pc:sldMk cId="1701466871" sldId="356"/>
            <ac:spMk id="3" creationId="{00000000-0000-0000-0000-000000000000}"/>
          </ac:spMkLst>
        </pc:spChg>
        <pc:picChg chg="mod">
          <ac:chgData name="David Vågeng" userId="f04d3a25-dcf6-4dcf-9c01-8e89837c42eb" providerId="ADAL" clId="{6373B454-FD70-F44E-98C2-F0F4CC0A4742}" dt="2023-11-28T09:56:15.923" v="718" actId="29295"/>
          <ac:picMkLst>
            <pc:docMk/>
            <pc:sldMk cId="1701466871" sldId="356"/>
            <ac:picMk id="2" creationId="{09CED0E1-87A8-4D9A-8F48-16DAFDF77224}"/>
          </ac:picMkLst>
        </pc:picChg>
        <pc:picChg chg="add mod">
          <ac:chgData name="David Vågeng" userId="f04d3a25-dcf6-4dcf-9c01-8e89837c42eb" providerId="ADAL" clId="{6373B454-FD70-F44E-98C2-F0F4CC0A4742}" dt="2023-11-28T10:12:13.630" v="890" actId="14100"/>
          <ac:picMkLst>
            <pc:docMk/>
            <pc:sldMk cId="1701466871" sldId="356"/>
            <ac:picMk id="4" creationId="{7C3DD60A-F774-181D-C8FB-858C1D939CA6}"/>
          </ac:picMkLst>
        </pc:picChg>
        <pc:picChg chg="mod modCrop">
          <ac:chgData name="David Vågeng" userId="f04d3a25-dcf6-4dcf-9c01-8e89837c42eb" providerId="ADAL" clId="{6373B454-FD70-F44E-98C2-F0F4CC0A4742}" dt="2023-11-27T14:14:32.261" v="463" actId="1076"/>
          <ac:picMkLst>
            <pc:docMk/>
            <pc:sldMk cId="1701466871" sldId="356"/>
            <ac:picMk id="8" creationId="{1E885560-B648-C3A0-A670-E87AB23BEEE5}"/>
          </ac:picMkLst>
        </pc:picChg>
        <pc:picChg chg="mod">
          <ac:chgData name="David Vågeng" userId="f04d3a25-dcf6-4dcf-9c01-8e89837c42eb" providerId="ADAL" clId="{6373B454-FD70-F44E-98C2-F0F4CC0A4742}" dt="2023-11-22T09:25:11.272" v="151" actId="14100"/>
          <ac:picMkLst>
            <pc:docMk/>
            <pc:sldMk cId="1701466871" sldId="356"/>
            <ac:picMk id="9" creationId="{3B1A39B6-05D6-15A6-FA18-F8CE055C6E29}"/>
          </ac:picMkLst>
        </pc:picChg>
      </pc:sldChg>
      <pc:sldChg chg="addSp delSp modSp add del mod setBg">
        <pc:chgData name="David Vågeng" userId="f04d3a25-dcf6-4dcf-9c01-8e89837c42eb" providerId="ADAL" clId="{6373B454-FD70-F44E-98C2-F0F4CC0A4742}" dt="2023-11-27T14:13:08.474" v="454" actId="2696"/>
        <pc:sldMkLst>
          <pc:docMk/>
          <pc:sldMk cId="2726411470" sldId="357"/>
        </pc:sldMkLst>
        <pc:spChg chg="del mod">
          <ac:chgData name="David Vågeng" userId="f04d3a25-dcf6-4dcf-9c01-8e89837c42eb" providerId="ADAL" clId="{6373B454-FD70-F44E-98C2-F0F4CC0A4742}" dt="2023-11-27T14:01:54.536" v="392" actId="478"/>
          <ac:spMkLst>
            <pc:docMk/>
            <pc:sldMk cId="2726411470" sldId="357"/>
            <ac:spMk id="3" creationId="{2A1AF834-5F33-D841-019B-4B4220AE3B7B}"/>
          </ac:spMkLst>
        </pc:spChg>
        <pc:picChg chg="mod modCrop">
          <ac:chgData name="David Vågeng" userId="f04d3a25-dcf6-4dcf-9c01-8e89837c42eb" providerId="ADAL" clId="{6373B454-FD70-F44E-98C2-F0F4CC0A4742}" dt="2023-11-27T14:06:33.481" v="413" actId="1076"/>
          <ac:picMkLst>
            <pc:docMk/>
            <pc:sldMk cId="2726411470" sldId="357"/>
            <ac:picMk id="10" creationId="{7D5A7B9E-B976-E232-3A56-FAE8404DDD76}"/>
          </ac:picMkLst>
        </pc:picChg>
        <pc:picChg chg="del">
          <ac:chgData name="David Vågeng" userId="f04d3a25-dcf6-4dcf-9c01-8e89837c42eb" providerId="ADAL" clId="{6373B454-FD70-F44E-98C2-F0F4CC0A4742}" dt="2023-11-27T14:01:50.644" v="390" actId="478"/>
          <ac:picMkLst>
            <pc:docMk/>
            <pc:sldMk cId="2726411470" sldId="357"/>
            <ac:picMk id="1028" creationId="{1CAFE8C9-DE32-1CE3-22EB-9D965A48CE95}"/>
          </ac:picMkLst>
        </pc:picChg>
        <pc:picChg chg="add mod">
          <ac:chgData name="David Vågeng" userId="f04d3a25-dcf6-4dcf-9c01-8e89837c42eb" providerId="ADAL" clId="{6373B454-FD70-F44E-98C2-F0F4CC0A4742}" dt="2023-11-27T14:06:55.017" v="417" actId="14100"/>
          <ac:picMkLst>
            <pc:docMk/>
            <pc:sldMk cId="2726411470" sldId="357"/>
            <ac:picMk id="3074" creationId="{0A01B3EE-A8E1-D5CA-04B2-6395E4E9CDED}"/>
          </ac:picMkLst>
        </pc:picChg>
        <pc:picChg chg="del">
          <ac:chgData name="David Vågeng" userId="f04d3a25-dcf6-4dcf-9c01-8e89837c42eb" providerId="ADAL" clId="{6373B454-FD70-F44E-98C2-F0F4CC0A4742}" dt="2023-11-27T14:01:59.832" v="394" actId="478"/>
          <ac:picMkLst>
            <pc:docMk/>
            <pc:sldMk cId="2726411470" sldId="357"/>
            <ac:picMk id="4099" creationId="{8345CE7F-D830-7C06-C408-FC9CF3F545A3}"/>
          </ac:picMkLst>
        </pc:picChg>
        <pc:picChg chg="del">
          <ac:chgData name="David Vågeng" userId="f04d3a25-dcf6-4dcf-9c01-8e89837c42eb" providerId="ADAL" clId="{6373B454-FD70-F44E-98C2-F0F4CC0A4742}" dt="2023-11-27T14:01:58.688" v="393" actId="478"/>
          <ac:picMkLst>
            <pc:docMk/>
            <pc:sldMk cId="2726411470" sldId="357"/>
            <ac:picMk id="4102" creationId="{973DC390-1A5C-0263-E53A-6ED1048B9C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28D8B-7B36-344D-B637-85B5A2C3C01A}" type="datetimeFigureOut">
              <a:rPr lang="nb-NO" smtClean="0"/>
              <a:t>16.01.2024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5555-5873-C344-BF70-7CBB8FF49E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1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Garamond" charset="0"/>
        <a:ea typeface="Garamond" charset="0"/>
        <a:cs typeface="Garamon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5555-5873-C344-BF70-7CBB8FF49E8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83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DD5555-5873-C344-BF70-7CBB8FF49E8A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8644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uten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813751" y="2253526"/>
            <a:ext cx="9226031" cy="91194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3752" y="3165467"/>
            <a:ext cx="9226030" cy="10272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695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heving av enkelt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1635735" y="2596426"/>
            <a:ext cx="10022865" cy="91194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DB322A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foto boks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8193CB1-DB4F-A24E-B19C-F1442B11F3EA}"/>
              </a:ext>
            </a:extLst>
          </p:cNvPr>
          <p:cNvSpPr/>
          <p:nvPr userDrawn="1"/>
        </p:nvSpPr>
        <p:spPr>
          <a:xfrm>
            <a:off x="6980903" y="1635241"/>
            <a:ext cx="4581832" cy="458183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innhold 3">
            <a:extLst>
              <a:ext uri="{FF2B5EF4-FFF2-40B4-BE49-F238E27FC236}">
                <a16:creationId xmlns:a16="http://schemas.microsoft.com/office/drawing/2014/main" id="{2AA1BD41-7AE6-8A4E-A47D-B6698FA8889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248581" y="828470"/>
            <a:ext cx="5314154" cy="5201060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ysClr val="windowText" lastClr="000000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</a:t>
            </a:r>
            <a:br>
              <a:rPr lang="nb-NO" dirty="0"/>
            </a:br>
            <a:r>
              <a:rPr lang="nb-NO" dirty="0"/>
              <a:t>å redigere </a:t>
            </a:r>
            <a:br>
              <a:rPr lang="nb-NO" dirty="0"/>
            </a:br>
            <a:r>
              <a:rPr lang="nb-NO" dirty="0"/>
              <a:t>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</p:spTree>
    <p:extLst>
      <p:ext uri="{BB962C8B-B14F-4D97-AF65-F5344CB8AC3E}">
        <p14:creationId xmlns:p14="http://schemas.microsoft.com/office/powerpoint/2010/main" val="21196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01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foto m/ boks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87058" y="601472"/>
            <a:ext cx="5508943" cy="5608320"/>
          </a:xfrm>
          <a:solidFill>
            <a:schemeClr val="tx1">
              <a:alpha val="80000"/>
            </a:schemeClr>
          </a:solidFill>
        </p:spPr>
        <p:txBody>
          <a:bodyPr lIns="256032" tIns="182880" rIns="255600" bIns="0" anchor="t">
            <a:noAutofit/>
          </a:bodyPr>
          <a:lstStyle>
            <a:lvl1pPr algn="l">
              <a:defRPr sz="5333" b="1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4"/>
          </p:nvPr>
        </p:nvSpPr>
        <p:spPr>
          <a:xfrm>
            <a:off x="995691" y="1794334"/>
            <a:ext cx="4727496" cy="4145281"/>
          </a:xfrm>
        </p:spPr>
        <p:txBody>
          <a:bodyPr anchor="t">
            <a:normAutofit/>
          </a:bodyPr>
          <a:lstStyle>
            <a:lvl1pPr marL="365751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731502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2pPr>
            <a:lvl3pPr marL="1097253" indent="-365751">
              <a:buClr>
                <a:schemeClr val="bg1"/>
              </a:buClr>
              <a:buFont typeface="Arial" pitchFamily="34" charset="0"/>
              <a:buChar char="•"/>
              <a:defRPr sz="2933" i="1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3pPr>
            <a:lvl4pPr marL="365751" indent="-365751">
              <a:buClr>
                <a:schemeClr val="accent4"/>
              </a:buClr>
              <a:buFont typeface="Arial" pitchFamily="34" charset="0"/>
              <a:buChar char="•"/>
              <a:defRPr sz="2933">
                <a:latin typeface="+mj-lt"/>
              </a:defRPr>
            </a:lvl4pPr>
            <a:lvl5pPr marL="365751" indent="-365751">
              <a:buClr>
                <a:schemeClr val="accent4"/>
              </a:buClr>
              <a:buFont typeface="Arial" pitchFamily="34" charset="0"/>
              <a:buChar char="•"/>
              <a:defRPr sz="2933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18657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l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08048" y="1353996"/>
            <a:ext cx="10363200" cy="697541"/>
          </a:xfrm>
        </p:spPr>
        <p:txBody>
          <a:bodyPr tIns="0" bIns="0">
            <a:noAutofit/>
          </a:bodyPr>
          <a:lstStyle>
            <a:lvl1pPr algn="l">
              <a:defRPr sz="4000" b="1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08048" y="2051537"/>
            <a:ext cx="10363200" cy="683184"/>
          </a:xfrm>
        </p:spPr>
        <p:txBody>
          <a:bodyPr tIns="0" bIns="0">
            <a:noAutofit/>
          </a:bodyPr>
          <a:lstStyle>
            <a:lvl1pPr marL="609585" indent="-609585" algn="l">
              <a:spcBef>
                <a:spcPts val="0"/>
              </a:spcBef>
              <a:buClr>
                <a:srgbClr val="FF0506"/>
              </a:buClr>
              <a:buFont typeface="Arial" panose="020B0604020202020204" pitchFamily="34" charset="0"/>
              <a:buChar char="•"/>
              <a:defRPr sz="3467" b="0">
                <a:solidFill>
                  <a:srgbClr val="333F48"/>
                </a:solidFill>
                <a:latin typeface="Garamond" charset="0"/>
                <a:ea typeface="Garamond" charset="0"/>
                <a:cs typeface="Garamond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2701" y="5600702"/>
            <a:ext cx="12204700" cy="130087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srgbClr val="009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4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de"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0">
            <a:extLst>
              <a:ext uri="{FF2B5EF4-FFF2-40B4-BE49-F238E27FC236}">
                <a16:creationId xmlns:a16="http://schemas.microsoft.com/office/drawing/2014/main" id="{C614174E-402A-DB47-A74E-4757B073F3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5413"/>
            <a:ext cx="12192000" cy="46174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8259" y="4990014"/>
            <a:ext cx="10035927" cy="93972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id="{09795B0A-6A01-D743-9AFA-ADAA8FABB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60" y="5929736"/>
            <a:ext cx="10035926" cy="5684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F6FB83-A012-0B4C-94E5-ECD2E6A44C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4327" y="5136229"/>
            <a:ext cx="915898" cy="1061694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56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vileside / 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9831" y="0"/>
            <a:ext cx="12201831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782" y="453616"/>
            <a:ext cx="628036" cy="72800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12092" y="610932"/>
            <a:ext cx="9452593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907176" y="3620985"/>
            <a:ext cx="9452593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01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 ven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32F7F58A-510C-2D43-8737-525421A2C421}"/>
              </a:ext>
            </a:extLst>
          </p:cNvPr>
          <p:cNvSpPr/>
          <p:nvPr userDrawn="1"/>
        </p:nvSpPr>
        <p:spPr>
          <a:xfrm>
            <a:off x="696734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131A2D-63DA-EB4E-B06E-4BC980B21670}"/>
              </a:ext>
            </a:extLst>
          </p:cNvPr>
          <p:cNvSpPr/>
          <p:nvPr userDrawn="1"/>
        </p:nvSpPr>
        <p:spPr>
          <a:xfrm>
            <a:off x="786185" y="962064"/>
            <a:ext cx="5112000" cy="5004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616"/>
          <a:stretch/>
        </p:blipFill>
        <p:spPr>
          <a:xfrm>
            <a:off x="665283" y="1750175"/>
            <a:ext cx="411083" cy="3312891"/>
          </a:xfrm>
          <a:prstGeom prst="rect">
            <a:avLst/>
          </a:prstGeom>
        </p:spPr>
      </p:pic>
      <p:sp>
        <p:nvSpPr>
          <p:cNvPr id="11" name="Plassholder for innhold 3">
            <a:extLst>
              <a:ext uri="{FF2B5EF4-FFF2-40B4-BE49-F238E27FC236}">
                <a16:creationId xmlns:a16="http://schemas.microsoft.com/office/drawing/2014/main" id="{24105AA8-977A-8A43-8D3A-371E328A04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85800" indent="-685800" algn="l">
              <a:buFont typeface="Arial" charset="0"/>
              <a:buChar char="•"/>
              <a:defRPr sz="50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</a:t>
            </a:r>
            <a:br>
              <a:rPr lang="nb-NO" dirty="0"/>
            </a:br>
            <a:r>
              <a:rPr lang="nb-NO" dirty="0"/>
              <a:t>å redigere </a:t>
            </a:r>
            <a:br>
              <a:rPr lang="nb-NO" dirty="0"/>
            </a:br>
            <a:r>
              <a:rPr lang="nb-NO" dirty="0"/>
              <a:t>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2AA1BD41-7AE6-8A4E-A47D-B6698FA8889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6734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</a:t>
            </a:r>
            <a:br>
              <a:rPr lang="nb-NO" dirty="0"/>
            </a:br>
            <a:r>
              <a:rPr lang="nb-NO" dirty="0"/>
              <a:t>å redigere </a:t>
            </a:r>
            <a:br>
              <a:rPr lang="nb-NO" dirty="0"/>
            </a:br>
            <a:r>
              <a:rPr lang="nb-NO" dirty="0"/>
              <a:t>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</p:spTree>
    <p:extLst>
      <p:ext uri="{BB962C8B-B14F-4D97-AF65-F5344CB8AC3E}">
        <p14:creationId xmlns:p14="http://schemas.microsoft.com/office/powerpoint/2010/main" val="231998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deler m/ farg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7D77DA3-3AFE-ED44-BB8C-2CB5B4C5AD36}"/>
              </a:ext>
            </a:extLst>
          </p:cNvPr>
          <p:cNvSpPr/>
          <p:nvPr userDrawn="1"/>
        </p:nvSpPr>
        <p:spPr>
          <a:xfrm>
            <a:off x="6333522" y="872613"/>
            <a:ext cx="5314154" cy="52010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FF8A474-134D-5847-94A1-9014571DBF75}"/>
              </a:ext>
            </a:extLst>
          </p:cNvPr>
          <p:cNvSpPr/>
          <p:nvPr userDrawn="1"/>
        </p:nvSpPr>
        <p:spPr>
          <a:xfrm>
            <a:off x="6434599" y="971143"/>
            <a:ext cx="5112000" cy="50040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16854803-BD58-CB44-9D1D-5D2BF644ED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33522" y="872613"/>
            <a:ext cx="5314154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5000" b="1">
                <a:solidFill>
                  <a:schemeClr val="bg1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</a:t>
            </a:r>
            <a:br>
              <a:rPr lang="nb-NO" dirty="0"/>
            </a:br>
            <a:r>
              <a:rPr lang="nb-NO" dirty="0"/>
              <a:t>å redigere </a:t>
            </a:r>
            <a:br>
              <a:rPr lang="nb-NO" dirty="0"/>
            </a:br>
            <a:r>
              <a:rPr lang="nb-NO" dirty="0"/>
              <a:t>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24105AA8-977A-8A43-8D3A-371E328A04C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76486" y="872613"/>
            <a:ext cx="4845303" cy="52010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685800" marR="0" indent="-6858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5000" b="0" i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</a:t>
            </a:r>
            <a:br>
              <a:rPr lang="nb-NO" dirty="0"/>
            </a:br>
            <a:r>
              <a:rPr lang="nb-NO" dirty="0"/>
              <a:t>å redigere </a:t>
            </a:r>
            <a:br>
              <a:rPr lang="nb-NO" dirty="0"/>
            </a:br>
            <a:r>
              <a:rPr lang="nb-NO" dirty="0"/>
              <a:t>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38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/innhold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D92CF51F-427D-AB47-BBC4-23C80066FF91}"/>
              </a:ext>
            </a:extLst>
          </p:cNvPr>
          <p:cNvSpPr/>
          <p:nvPr userDrawn="1"/>
        </p:nvSpPr>
        <p:spPr>
          <a:xfrm>
            <a:off x="-67733" y="0"/>
            <a:ext cx="1225973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66AA460B-A23D-2F42-B7F4-89A0A21D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096" y="1606041"/>
            <a:ext cx="9716589" cy="728945"/>
          </a:xfrm>
        </p:spPr>
        <p:txBody>
          <a:bodyPr/>
          <a:lstStyle>
            <a:lvl1pPr algn="l">
              <a:defRPr b="1" i="0" u="none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DCF548-C84B-9241-82A4-BACEF75F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097" y="2481944"/>
            <a:ext cx="9716589" cy="39603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DCA5A0-DAAF-8A4D-BBAC-52733E0047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993"/>
          <a:stretch/>
        </p:blipFill>
        <p:spPr>
          <a:xfrm>
            <a:off x="-9831" y="1750175"/>
            <a:ext cx="1086198" cy="3312891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04FECB73-9D2C-AB46-B054-1C098E9BB4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70" y="2117939"/>
            <a:ext cx="628036" cy="72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48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en 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1673432"/>
            <a:ext cx="10021388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230841"/>
            <a:ext cx="10021389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1673432"/>
            <a:ext cx="4645055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innhold 5">
            <a:extLst>
              <a:ext uri="{FF2B5EF4-FFF2-40B4-BE49-F238E27FC236}">
                <a16:creationId xmlns:a16="http://schemas.microsoft.com/office/drawing/2014/main" id="{368DE0A9-2298-BD49-960F-D37C9A9EDD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2267" y="1673432"/>
            <a:ext cx="5071533" cy="4351338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4" name="Tittel 1">
            <a:extLst>
              <a:ext uri="{FF2B5EF4-FFF2-40B4-BE49-F238E27FC236}">
                <a16:creationId xmlns:a16="http://schemas.microsoft.com/office/drawing/2014/main" id="{259B21FD-5709-F34A-9EA4-119ACB53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0" y="230841"/>
            <a:ext cx="10021389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1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to deler m/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645192-E794-AF45-A031-B0A3E22A6F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32411" y="2404532"/>
            <a:ext cx="4645055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innhold 5">
            <a:extLst>
              <a:ext uri="{FF2B5EF4-FFF2-40B4-BE49-F238E27FC236}">
                <a16:creationId xmlns:a16="http://schemas.microsoft.com/office/drawing/2014/main" id="{6867F8CE-432F-844E-9B05-36149B1DED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0733" y="2404532"/>
            <a:ext cx="5139267" cy="3620237"/>
          </a:xfrm>
          <a:prstGeom prst="rect">
            <a:avLst/>
          </a:prstGeom>
        </p:spPr>
        <p:txBody>
          <a:bodyPr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631C04E5-AB2B-344C-A160-5AE6EF7F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411" y="215982"/>
            <a:ext cx="10259676" cy="1325563"/>
          </a:xfrm>
        </p:spPr>
        <p:txBody>
          <a:bodyPr/>
          <a:lstStyle>
            <a:lvl1pPr algn="l">
              <a:defRPr b="1" i="0" u="none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9" name="Plassholder for tekst 6">
            <a:extLst>
              <a:ext uri="{FF2B5EF4-FFF2-40B4-BE49-F238E27FC236}">
                <a16:creationId xmlns:a16="http://schemas.microsoft.com/office/drawing/2014/main" id="{6BEBBB34-DF82-8A42-B70F-9A3B15CEE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2411" y="1730261"/>
            <a:ext cx="4730251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6">
            <a:extLst>
              <a:ext uri="{FF2B5EF4-FFF2-40B4-BE49-F238E27FC236}">
                <a16:creationId xmlns:a16="http://schemas.microsoft.com/office/drawing/2014/main" id="{78543196-CD03-E84F-9AC9-99E547355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90733" y="1730261"/>
            <a:ext cx="5224463" cy="465667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Garamond" panose="02020404030301010803" pitchFamily="18" charset="0"/>
              </a:defRPr>
            </a:lvl1pPr>
            <a:lvl2pPr marL="457200" indent="0">
              <a:buNone/>
              <a:defRPr sz="3000" b="1">
                <a:latin typeface="Garamond" panose="02020404030301010803" pitchFamily="18" charset="0"/>
              </a:defRPr>
            </a:lvl2pPr>
            <a:lvl3pPr marL="914400" indent="0">
              <a:buNone/>
              <a:defRPr sz="3000" b="1">
                <a:latin typeface="Garamond" panose="02020404030301010803" pitchFamily="18" charset="0"/>
              </a:defRPr>
            </a:lvl3pPr>
            <a:lvl4pPr marL="1371600" indent="0">
              <a:buNone/>
              <a:defRPr sz="3000" b="1">
                <a:latin typeface="Garamond" panose="02020404030301010803" pitchFamily="18" charset="0"/>
              </a:defRPr>
            </a:lvl4pPr>
            <a:lvl5pPr marL="1828800" indent="0">
              <a:buNone/>
              <a:defRPr sz="3000" b="1">
                <a:latin typeface="Garamond" panose="02020404030301010803" pitchFamily="18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0F4748-AED7-DE49-9E14-AC36DD018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6" t="1783" r="-3" b="-15317"/>
          <a:stretch/>
        </p:blipFill>
        <p:spPr>
          <a:xfrm>
            <a:off x="0" y="1776299"/>
            <a:ext cx="1076487" cy="38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52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B391C282-E515-0F4D-B0EB-DD11A8FEB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1BD14F5D-FAA8-6942-9AAD-0DD9E3AB3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3411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0" r:id="rId2"/>
    <p:sldLayoutId id="2147483693" r:id="rId3"/>
    <p:sldLayoutId id="2147483694" r:id="rId4"/>
    <p:sldLayoutId id="2147483695" r:id="rId5"/>
    <p:sldLayoutId id="2147483692" r:id="rId6"/>
    <p:sldLayoutId id="2147483701" r:id="rId7"/>
    <p:sldLayoutId id="2147483699" r:id="rId8"/>
    <p:sldLayoutId id="2147483700" r:id="rId9"/>
    <p:sldLayoutId id="2147483705" r:id="rId10"/>
    <p:sldLayoutId id="2147483696" r:id="rId11"/>
    <p:sldLayoutId id="2147483698" r:id="rId12"/>
    <p:sldLayoutId id="2147483724" r:id="rId13"/>
    <p:sldLayoutId id="214748372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https://ejercitodesalvacion.com.co/wp-content/uploads/2020/05/FAVICON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5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tekst, plakat, grafisk design, illustrasjon&#10;&#10;Automatisk generert beskrivelse">
            <a:extLst>
              <a:ext uri="{FF2B5EF4-FFF2-40B4-BE49-F238E27FC236}">
                <a16:creationId xmlns:a16="http://schemas.microsoft.com/office/drawing/2014/main" id="{C0AF2AE9-C9A7-F4E7-25FE-B8937385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4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41E521D-90D6-5FFD-9F9D-34F23C6B06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1"/>
          <a:stretch/>
        </p:blipFill>
        <p:spPr bwMode="auto">
          <a:xfrm>
            <a:off x="1" y="1"/>
            <a:ext cx="1220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D0E57FB-6754-94B5-D468-FED3274E62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763" r="-167" b="158"/>
          <a:stretch/>
        </p:blipFill>
        <p:spPr>
          <a:xfrm>
            <a:off x="0" y="2714838"/>
            <a:ext cx="2253419" cy="5575022"/>
          </a:xfrm>
          <a:prstGeom prst="rect">
            <a:avLst/>
          </a:prstGeo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BA45FAA0-60DF-FEB6-EAF0-888ECE534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2848" y="1995915"/>
            <a:ext cx="4933673" cy="3289115"/>
          </a:xfr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6F704DA-7EA5-7AB0-172D-CA9875F3D6DE}"/>
              </a:ext>
            </a:extLst>
          </p:cNvPr>
          <p:cNvSpPr txBox="1"/>
          <p:nvPr/>
        </p:nvSpPr>
        <p:spPr>
          <a:xfrm>
            <a:off x="1502734" y="505122"/>
            <a:ext cx="5077968" cy="58477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nb-NO" sz="2800" baseline="0" dirty="0">
                <a:latin typeface="ADLaM Display"/>
                <a:ea typeface="Segoe UI"/>
                <a:cs typeface="Segoe UI"/>
              </a:rPr>
              <a:t>Fakta om </a:t>
            </a:r>
            <a:r>
              <a:rPr lang="nb-NO" sz="2800" dirty="0">
                <a:latin typeface="ADLaM Display"/>
                <a:ea typeface="Segoe UI"/>
                <a:cs typeface="Segoe UI"/>
              </a:rPr>
              <a:t>​</a:t>
            </a:r>
          </a:p>
          <a:p>
            <a:pPr rtl="0"/>
            <a:r>
              <a:rPr lang="nb-NO" sz="2800" baseline="0" dirty="0">
                <a:latin typeface="ADLaM Display"/>
                <a:ea typeface="Segoe UI"/>
                <a:cs typeface="Segoe UI"/>
              </a:rPr>
              <a:t>Den Dominikanske Republikk</a:t>
            </a:r>
            <a:r>
              <a:rPr lang="nb-NO" sz="2800" baseline="0" dirty="0">
                <a:latin typeface="Calibri"/>
                <a:ea typeface="Segoe UI"/>
                <a:cs typeface="Segoe UI"/>
              </a:rPr>
              <a:t>:</a:t>
            </a:r>
            <a:r>
              <a:rPr lang="nb-NO" sz="2800" dirty="0">
                <a:latin typeface="Calibri"/>
                <a:ea typeface="Segoe UI"/>
                <a:cs typeface="Segoe UI"/>
              </a:rPr>
              <a:t>​</a:t>
            </a:r>
            <a:br>
              <a:rPr lang="nb-NO" sz="2800" dirty="0">
                <a:latin typeface="Calibri"/>
                <a:ea typeface="Segoe UI"/>
                <a:cs typeface="Segoe UI"/>
              </a:rPr>
            </a:br>
            <a:r>
              <a:rPr lang="nb-NO" sz="2000" dirty="0">
                <a:latin typeface="Calibri"/>
                <a:ea typeface="Segoe UI"/>
                <a:cs typeface="Segoe UI"/>
              </a:rPr>
              <a:t>​</a:t>
            </a:r>
          </a:p>
          <a:p>
            <a:pPr marL="228600" indent="-22860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Hovedstad: Santa Domingo</a:t>
            </a:r>
            <a:r>
              <a:rPr lang="en-US" sz="1800" dirty="0">
                <a:latin typeface="Calibri"/>
                <a:ea typeface="Arial"/>
                <a:cs typeface="Arial"/>
              </a:rPr>
              <a:t>​</a:t>
            </a:r>
            <a:br>
              <a:rPr lang="en-US" dirty="0">
                <a:latin typeface="Calibri"/>
                <a:ea typeface="Arial"/>
                <a:cs typeface="Arial"/>
              </a:rPr>
            </a:br>
            <a:endParaRPr lang="en-US" sz="1800" dirty="0">
              <a:latin typeface="Calibri"/>
              <a:ea typeface="Arial"/>
              <a:cs typeface="Arial"/>
            </a:endParaRPr>
          </a:p>
          <a:p>
            <a:pPr marL="228600" indent="-22860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Antall innbyggere i landet: </a:t>
            </a:r>
            <a:r>
              <a:rPr lang="nb-NO" sz="1800" baseline="0" dirty="0">
                <a:solidFill>
                  <a:srgbClr val="333333"/>
                </a:solidFill>
                <a:latin typeface="Calibri"/>
                <a:ea typeface="Arial"/>
                <a:cs typeface="Arial"/>
              </a:rPr>
              <a:t>11 332 972</a:t>
            </a:r>
            <a:r>
              <a:rPr lang="en-US" sz="1800" dirty="0">
                <a:solidFill>
                  <a:srgbClr val="333333"/>
                </a:solidFill>
                <a:latin typeface="Calibri"/>
                <a:ea typeface="Arial"/>
                <a:cs typeface="Arial"/>
              </a:rPr>
              <a:t>​</a:t>
            </a:r>
            <a:br>
              <a:rPr lang="en-US" dirty="0">
                <a:solidFill>
                  <a:srgbClr val="333333"/>
                </a:solidFill>
                <a:latin typeface="Calibri"/>
                <a:ea typeface="Arial"/>
                <a:cs typeface="Arial"/>
              </a:rPr>
            </a:br>
            <a:endParaRPr lang="en-US" sz="1800" dirty="0">
              <a:solidFill>
                <a:srgbClr val="333333"/>
              </a:solidFill>
              <a:latin typeface="Calibri"/>
              <a:ea typeface="Arial"/>
              <a:cs typeface="Arial"/>
            </a:endParaRPr>
          </a:p>
          <a:p>
            <a:pPr marL="228600" indent="-22860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Største by: Santa Domingo</a:t>
            </a:r>
            <a:r>
              <a:rPr lang="nb-NO" sz="1800" dirty="0">
                <a:latin typeface="Calibri"/>
                <a:ea typeface="Arial"/>
                <a:cs typeface="Arial"/>
              </a:rPr>
              <a:t>​</a:t>
            </a:r>
            <a:br>
              <a:rPr lang="nb-NO" dirty="0">
                <a:latin typeface="Calibri"/>
                <a:ea typeface="Arial"/>
                <a:cs typeface="Arial"/>
              </a:rPr>
            </a:br>
            <a:endParaRPr lang="nb-NO" sz="1800" dirty="0">
              <a:latin typeface="Calibri"/>
              <a:ea typeface="Arial"/>
              <a:cs typeface="Arial"/>
            </a:endParaRPr>
          </a:p>
          <a:p>
            <a:pPr marL="228600" indent="-22860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Nasjonalrett: La </a:t>
            </a:r>
            <a:r>
              <a:rPr lang="nb-NO" sz="1800" baseline="0" dirty="0" err="1">
                <a:latin typeface="Calibri"/>
                <a:ea typeface="Arial"/>
                <a:cs typeface="Arial"/>
              </a:rPr>
              <a:t>Bandera</a:t>
            </a:r>
            <a:r>
              <a:rPr lang="nb-NO" sz="1800" baseline="0" dirty="0">
                <a:latin typeface="Calibri"/>
                <a:ea typeface="Arial"/>
                <a:cs typeface="Arial"/>
              </a:rPr>
              <a:t>. </a:t>
            </a:r>
            <a:br>
              <a:rPr lang="nb-NO" sz="1800" baseline="0" dirty="0">
                <a:latin typeface="Calibri"/>
                <a:ea typeface="Arial"/>
                <a:cs typeface="Arial"/>
              </a:rPr>
            </a:br>
            <a:r>
              <a:rPr lang="nb-NO" sz="1800" baseline="0" dirty="0">
                <a:latin typeface="Calibri"/>
                <a:ea typeface="Arial"/>
                <a:cs typeface="Arial"/>
              </a:rPr>
              <a:t>Retten består av ris, bønner og kjøtt.</a:t>
            </a:r>
            <a:r>
              <a:rPr lang="nb-NO" sz="1800" dirty="0">
                <a:latin typeface="Calibri"/>
                <a:ea typeface="Arial"/>
                <a:cs typeface="Arial"/>
              </a:rPr>
              <a:t>​</a:t>
            </a:r>
            <a:br>
              <a:rPr lang="nb-NO" dirty="0">
                <a:latin typeface="Calibri"/>
                <a:ea typeface="Arial"/>
                <a:cs typeface="Arial"/>
              </a:rPr>
            </a:br>
            <a:endParaRPr lang="nb-NO" sz="1800" dirty="0">
              <a:latin typeface="Calibri"/>
              <a:ea typeface="Arial"/>
              <a:cs typeface="Arial"/>
            </a:endParaRPr>
          </a:p>
          <a:p>
            <a:pPr marL="228600" indent="-22860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Frelsesarmeen startet opp arbeidet i Den Dominikanske Republikk i 1995</a:t>
            </a:r>
            <a:r>
              <a:rPr lang="en-US" sz="1800" dirty="0">
                <a:latin typeface="Calibri"/>
                <a:ea typeface="Arial"/>
                <a:cs typeface="Arial"/>
              </a:rPr>
              <a:t>​</a:t>
            </a:r>
            <a:br>
              <a:rPr lang="en-US" dirty="0">
                <a:latin typeface="Calibri"/>
                <a:ea typeface="Arial"/>
                <a:cs typeface="Arial"/>
              </a:rPr>
            </a:br>
            <a:endParaRPr lang="en-US" sz="1800" dirty="0">
              <a:latin typeface="Calibri"/>
              <a:ea typeface="Arial"/>
              <a:cs typeface="Arial"/>
            </a:endParaRPr>
          </a:p>
          <a:p>
            <a:pPr marL="228600" lvl="0" indent="-228600" rtl="0">
              <a:buChar char="•"/>
            </a:pPr>
            <a:r>
              <a:rPr lang="nb-NO" sz="1800" baseline="0" dirty="0">
                <a:latin typeface="Calibri"/>
                <a:ea typeface="Arial"/>
                <a:cs typeface="Arial"/>
              </a:rPr>
              <a:t>8,3 % av befolkningen er underernært og </a:t>
            </a:r>
            <a:br>
              <a:rPr lang="nb-NO" sz="1800" baseline="0" dirty="0">
                <a:latin typeface="Calibri"/>
                <a:ea typeface="Arial"/>
                <a:cs typeface="Arial"/>
              </a:rPr>
            </a:br>
            <a:r>
              <a:rPr lang="nb-NO" sz="1800" baseline="0" dirty="0">
                <a:latin typeface="Calibri"/>
                <a:ea typeface="Arial"/>
                <a:cs typeface="Arial"/>
              </a:rPr>
              <a:t>2,2 % av barn under fem år er undervektige </a:t>
            </a:r>
            <a:br>
              <a:rPr lang="nb-NO" sz="1800" baseline="0" dirty="0">
                <a:latin typeface="Calibri"/>
                <a:ea typeface="Arial"/>
                <a:cs typeface="Arial"/>
              </a:rPr>
            </a:br>
            <a:r>
              <a:rPr lang="nb-NO" sz="1200" baseline="0" dirty="0">
                <a:latin typeface="Calibri"/>
                <a:ea typeface="Arial"/>
                <a:cs typeface="Arial"/>
              </a:rPr>
              <a:t>(FN 2019)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5632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95478DA6-1AC7-7F9A-98EA-E1A8AE604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1"/>
          <a:stretch/>
        </p:blipFill>
        <p:spPr bwMode="auto">
          <a:xfrm>
            <a:off x="1" y="1"/>
            <a:ext cx="12287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B848A1A-7CBC-40F7-A02D-CD18790028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763" r="-167" b="158"/>
          <a:stretch/>
        </p:blipFill>
        <p:spPr>
          <a:xfrm>
            <a:off x="0" y="2714838"/>
            <a:ext cx="2253419" cy="5575022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0"/>
          </p:nvPr>
        </p:nvSpPr>
        <p:spPr>
          <a:xfrm>
            <a:off x="1386484" y="441245"/>
            <a:ext cx="5324314" cy="597550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800" dirty="0">
                <a:solidFill>
                  <a:srgbClr val="000000"/>
                </a:solidFill>
                <a:latin typeface="ADLaM Display"/>
                <a:ea typeface="ADLaM Display"/>
                <a:cs typeface="ADLaM Display"/>
              </a:rPr>
              <a:t>Bakgrunn for misjonsprosjektet</a:t>
            </a:r>
            <a:br>
              <a:rPr lang="nb-NO" sz="2800" dirty="0">
                <a:latin typeface="ADLaM Display"/>
                <a:ea typeface="ADLaM Display"/>
                <a:cs typeface="ADLaM Display"/>
              </a:rPr>
            </a:br>
            <a:br>
              <a:rPr lang="nb-NO" sz="2000" dirty="0">
                <a:latin typeface="+mn-lt"/>
              </a:rPr>
            </a:br>
            <a:r>
              <a:rPr lang="nb-NO" sz="1800" dirty="0">
                <a:solidFill>
                  <a:srgbClr val="000000"/>
                </a:solidFill>
                <a:latin typeface="+mn-lt"/>
              </a:rPr>
              <a:t>Frelsesarmeen i </a:t>
            </a: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Norge, Island og Færøyene har støttet barn i Den Dominikanske Republikk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 </a:t>
            </a: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i mange år gjennom barnefadderprogrammet.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 </a:t>
            </a:r>
            <a:endParaRPr lang="nb-NO" sz="1800" kern="100" dirty="0">
              <a:effectLst/>
              <a:latin typeface="+mn-lt"/>
              <a:ea typeface="Helvetica" pitchFamily="2" charset="0"/>
              <a:cs typeface="Helvetica" pitchFamily="2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Mange barn og unge i Den Dominikanske Republikk kommer fra meget lav økonomisk bakgrunn, og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 </a:t>
            </a: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mange er underernærte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. </a:t>
            </a:r>
            <a:endParaRPr lang="nb-NO" sz="1800" kern="100" dirty="0">
              <a:latin typeface="+mn-lt"/>
              <a:ea typeface="Helvetica" pitchFamily="2" charset="0"/>
              <a:cs typeface="Helvetica" pitchFamily="2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kern="100" dirty="0">
                <a:latin typeface="+mn-lt"/>
                <a:ea typeface="Helvetica" pitchFamily="2" charset="0"/>
                <a:cs typeface="Calibri"/>
              </a:rPr>
              <a:t>Frelsesarmeen i Den Dominikanske Republikk, anslår at av barna som nåes gjennom deres arbeid er 40-60 % underernært </a:t>
            </a:r>
            <a:endParaRPr lang="nb-NO" sz="1800" kern="100" dirty="0">
              <a:effectLst/>
              <a:latin typeface="+mn-lt"/>
              <a:ea typeface="Helvetica" pitchFamily="2" charset="0"/>
              <a:cs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Dette går ut over deres evne til å være aktivt med på skolen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,</a:t>
            </a: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 og 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å </a:t>
            </a:r>
            <a:r>
              <a:rPr lang="nb-NO" sz="1800" kern="100" dirty="0">
                <a:effectLst/>
                <a:latin typeface="+mn-lt"/>
                <a:ea typeface="Helvetica" pitchFamily="2" charset="0"/>
                <a:cs typeface="Helvetica"/>
              </a:rPr>
              <a:t>følge undervisning på en god måte.</a:t>
            </a:r>
            <a:r>
              <a:rPr lang="nb-NO" sz="1800" kern="100" dirty="0">
                <a:latin typeface="+mn-lt"/>
                <a:ea typeface="Helvetica" pitchFamily="2" charset="0"/>
                <a:cs typeface="Helvetica"/>
              </a:rPr>
              <a:t> </a:t>
            </a:r>
            <a:endParaRPr lang="nb-NO" sz="1800" kern="1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F0ECD04B-B24C-4B75-7D26-45FDC63E7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16306" r="27704" b="958"/>
          <a:stretch/>
        </p:blipFill>
        <p:spPr>
          <a:xfrm>
            <a:off x="7015162" y="-1"/>
            <a:ext cx="5176837" cy="6858000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24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8E9F05-C7B9-3E50-EDB0-0611F02B05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1"/>
          <a:stretch/>
        </p:blipFill>
        <p:spPr bwMode="auto">
          <a:xfrm>
            <a:off x="0" y="-1"/>
            <a:ext cx="12287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sz="half" idx="10"/>
          </p:nvPr>
        </p:nvSpPr>
        <p:spPr>
          <a:xfrm>
            <a:off x="6890878" y="329610"/>
            <a:ext cx="4845303" cy="6341463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000" dirty="0">
                <a:solidFill>
                  <a:srgbClr val="000000"/>
                </a:solidFill>
                <a:latin typeface="ADLaM Display"/>
                <a:ea typeface="ADLaM Display"/>
                <a:cs typeface="ADLaM Display"/>
              </a:rPr>
              <a:t>Hva er Semilla?</a:t>
            </a:r>
            <a:endParaRPr lang="nb-NO" sz="3000" dirty="0">
              <a:latin typeface="ADLaM Display"/>
              <a:ea typeface="ADLaM Display"/>
              <a:cs typeface="ADLaM Display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900" dirty="0">
                <a:latin typeface="+mn-lt"/>
                <a:cs typeface="Calibri"/>
              </a:rPr>
              <a:t>Semilla er prosjektnavnet på innsamlingen FAbU har til Frelsesarmeens tre korps og skole </a:t>
            </a:r>
            <a:br>
              <a:rPr lang="nb-NO" sz="1900" dirty="0">
                <a:latin typeface="+mn-lt"/>
                <a:cs typeface="Calibri"/>
              </a:rPr>
            </a:br>
            <a:r>
              <a:rPr lang="nb-NO" sz="1900" dirty="0">
                <a:latin typeface="+mn-lt"/>
                <a:cs typeface="Calibri"/>
              </a:rPr>
              <a:t>i Den Dominikanske Republikk.</a:t>
            </a:r>
            <a:endParaRPr lang="nb-NO" sz="1900" dirty="0">
              <a:latin typeface="+mn-lt"/>
              <a:cs typeface="Helvetica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900" dirty="0">
                <a:latin typeface="+mn-lt"/>
                <a:cs typeface="Calibri"/>
              </a:rPr>
              <a:t>Dette er tilbud med fokus på at barn og unge i lokalområdet skal bli kjent med Gud, </a:t>
            </a:r>
            <a:br>
              <a:rPr lang="nb-NO" sz="1900" dirty="0">
                <a:latin typeface="+mn-lt"/>
                <a:cs typeface="Calibri"/>
              </a:rPr>
            </a:br>
            <a:r>
              <a:rPr lang="nb-NO" sz="1900" dirty="0">
                <a:latin typeface="+mn-lt"/>
                <a:cs typeface="Calibri"/>
              </a:rPr>
              <a:t>få riktig ernæring, få god faglig støttet og </a:t>
            </a:r>
            <a:br>
              <a:rPr lang="nb-NO" sz="1900" dirty="0">
                <a:latin typeface="+mn-lt"/>
                <a:cs typeface="Calibri"/>
              </a:rPr>
            </a:br>
            <a:r>
              <a:rPr lang="nb-NO" sz="1900" dirty="0">
                <a:latin typeface="+mn-lt"/>
                <a:cs typeface="Calibri"/>
              </a:rPr>
              <a:t>stabil utdanning</a:t>
            </a:r>
            <a:endParaRPr lang="nb-NO" sz="1900" dirty="0">
              <a:latin typeface="Calibri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1900" dirty="0">
                <a:latin typeface="+mn-lt"/>
                <a:ea typeface="Helvetica" pitchFamily="2" charset="0"/>
                <a:cs typeface="Helvetica"/>
              </a:rPr>
              <a:t>I tillegg får barna ha et rikt sosialt liv gjennom aktiviteter og arrangement.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  <a:t>Semilla er spansk og betyr frø.</a:t>
            </a:r>
            <a:r>
              <a:rPr lang="nb-NO" sz="1900" kern="100" dirty="0">
                <a:latin typeface="Calibri"/>
                <a:ea typeface="Helvetica" pitchFamily="2" charset="0"/>
                <a:cs typeface="Calibri"/>
              </a:rPr>
              <a:t> </a:t>
            </a:r>
            <a:br>
              <a:rPr lang="nb-NO" sz="1900" kern="100" dirty="0">
                <a:latin typeface="Calibri"/>
                <a:ea typeface="Helvetica" pitchFamily="2" charset="0"/>
                <a:cs typeface="Calibri"/>
              </a:rPr>
            </a:br>
            <a: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  <a:t>Frøet er et symbol på spiring og vekst. </a:t>
            </a:r>
            <a:b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</a:br>
            <a:r>
              <a:rPr lang="nb-NO" sz="1900" kern="100" dirty="0">
                <a:latin typeface="Calibri"/>
                <a:ea typeface="Helvetica" pitchFamily="2" charset="0"/>
                <a:cs typeface="Calibri"/>
              </a:rPr>
              <a:t>S</a:t>
            </a:r>
            <a: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  <a:t>kole, utdanning og riktig ernæring er viktige deler av vekst og utvikling for barn og unge.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nb-NO" sz="19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  <a:t>Det passer også godt sammen med at årets misjonssøndag, 28. januar, </a:t>
            </a:r>
            <a:r>
              <a:rPr lang="nb-NO" sz="1900" kern="100" dirty="0">
                <a:latin typeface="Calibri"/>
                <a:ea typeface="Helvetica" pitchFamily="2" charset="0"/>
                <a:cs typeface="Calibri"/>
              </a:rPr>
              <a:t>sammenfaller med</a:t>
            </a:r>
            <a:r>
              <a:rPr lang="nb-NO" sz="1900" kern="100" dirty="0">
                <a:effectLst/>
                <a:latin typeface="Calibri"/>
                <a:ea typeface="Helvetica" pitchFamily="2" charset="0"/>
                <a:cs typeface="Calibri"/>
              </a:rPr>
              <a:t> Såmannssøndagen i 2024.</a:t>
            </a:r>
            <a:r>
              <a:rPr lang="nb-NO" sz="1900" kern="100" dirty="0">
                <a:latin typeface="Calibri"/>
                <a:ea typeface="Helvetica" pitchFamily="2" charset="0"/>
                <a:cs typeface="Calibri"/>
              </a:rPr>
              <a:t> </a:t>
            </a:r>
            <a:endParaRPr lang="nb-NO" sz="19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b-NO" sz="2000" kern="100" dirty="0">
              <a:latin typeface="+mn-lt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B0499AAD-D223-76FF-031D-31C11ABBD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14454" y="450991"/>
            <a:ext cx="4286669" cy="32150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Bilde 15" descr="Et bilde som inneholder klær, person, mann, kvinne&#10;&#10;Automatisk generert beskrivelse">
            <a:extLst>
              <a:ext uri="{FF2B5EF4-FFF2-40B4-BE49-F238E27FC236}">
                <a16:creationId xmlns:a16="http://schemas.microsoft.com/office/drawing/2014/main" id="{4DA03A1D-55E7-14B0-DB07-DDDD98907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20" y="2812557"/>
            <a:ext cx="4595857" cy="344689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CC9B1F4-5962-C5D3-3DB5-4999AAEA6D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763" r="-167" b="158"/>
          <a:stretch/>
        </p:blipFill>
        <p:spPr>
          <a:xfrm>
            <a:off x="0" y="2714838"/>
            <a:ext cx="2253419" cy="55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841FC0A-6281-8C67-A89A-17DE96B7E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1"/>
          <a:stretch/>
        </p:blipFill>
        <p:spPr bwMode="auto">
          <a:xfrm>
            <a:off x="0" y="-1"/>
            <a:ext cx="12287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innhold 2"/>
          <p:cNvSpPr>
            <a:spLocks noGrp="1"/>
          </p:cNvSpPr>
          <p:nvPr>
            <p:ph sz="half" idx="10"/>
          </p:nvPr>
        </p:nvSpPr>
        <p:spPr>
          <a:xfrm>
            <a:off x="1693705" y="1034028"/>
            <a:ext cx="4845303" cy="47865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800" dirty="0"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Hva går vår støtte til?</a:t>
            </a:r>
          </a:p>
          <a:p>
            <a:pPr marL="0" indent="0">
              <a:buNone/>
            </a:pPr>
            <a:endParaRPr lang="nb-NO" sz="28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>
              <a:buNone/>
            </a:pPr>
            <a:r>
              <a:rPr lang="nb-NO" sz="1800" dirty="0">
                <a:latin typeface="+mn-lt"/>
                <a:ea typeface="Helvetica" pitchFamily="2" charset="0"/>
                <a:cs typeface="Calibri"/>
              </a:rPr>
              <a:t>Gjennom prosjektet Semilla, vil FAbU være med å støtte arbeidet blant barn og unge ved Frelsesarmeens tre korps og skole i Cotui, Moca og Tres Brazos.</a:t>
            </a:r>
          </a:p>
          <a:p>
            <a:pPr marL="0" indent="0">
              <a:buNone/>
            </a:pPr>
            <a:r>
              <a:rPr lang="nb-NO" sz="1800" dirty="0">
                <a:latin typeface="+mn-lt"/>
                <a:cs typeface="Calibri"/>
              </a:rPr>
              <a:t>Det er et skoletilbud med servering av måltider, leksehjelp og undervisning iblant annet engelsk. Samt søndagsskole. </a:t>
            </a:r>
            <a:endParaRPr lang="nb-NO" sz="1800" dirty="0">
              <a:latin typeface="Calibri"/>
            </a:endParaRPr>
          </a:p>
          <a:p>
            <a:pPr marL="0" indent="0">
              <a:buNone/>
            </a:pPr>
            <a:r>
              <a:rPr lang="nb-NO" sz="1800" kern="100" dirty="0">
                <a:latin typeface="+mn-lt"/>
                <a:cs typeface="Calibri"/>
              </a:rPr>
              <a:t>Disse arenaen bidrar til et positivt felleskap, hvor barna lærer seg selvstendighet, samarbeid og kommunikasjon.</a:t>
            </a:r>
            <a:endParaRPr lang="nb-NO" sz="1800" dirty="0"/>
          </a:p>
        </p:txBody>
      </p:sp>
      <p:pic>
        <p:nvPicPr>
          <p:cNvPr id="8" name="Plassholder for innhold 7" descr="Et bilde som inneholder person, klær, mat, Hurtigmat&#10;&#10;Automatisk generert beskrivelse">
            <a:extLst>
              <a:ext uri="{FF2B5EF4-FFF2-40B4-BE49-F238E27FC236}">
                <a16:creationId xmlns:a16="http://schemas.microsoft.com/office/drawing/2014/main" id="{A828E61E-0B01-C7D1-2A9A-914FF60ED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777" r="24511"/>
          <a:stretch/>
        </p:blipFill>
        <p:spPr>
          <a:xfrm>
            <a:off x="7186613" y="-3411"/>
            <a:ext cx="5005387" cy="6861411"/>
          </a:xfr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7E44653-A941-4D4A-BAF5-617CE835E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763" r="-167" b="158"/>
          <a:stretch/>
        </p:blipFill>
        <p:spPr>
          <a:xfrm>
            <a:off x="0" y="2714838"/>
            <a:ext cx="2253419" cy="55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C3DD60A-F774-181D-C8FB-858C1D939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1"/>
          <a:stretch/>
        </p:blipFill>
        <p:spPr bwMode="auto">
          <a:xfrm>
            <a:off x="0" y="-1"/>
            <a:ext cx="12287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9CED0E1-87A8-4D9A-8F48-16DAFDF77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57763" r="-167" b="158"/>
          <a:stretch/>
        </p:blipFill>
        <p:spPr>
          <a:xfrm>
            <a:off x="0" y="2714838"/>
            <a:ext cx="2253419" cy="5575022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sz="half" idx="10"/>
          </p:nvPr>
        </p:nvSpPr>
        <p:spPr>
          <a:xfrm>
            <a:off x="1607228" y="340856"/>
            <a:ext cx="4845303" cy="49514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b-NO" sz="28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>
              <a:buNone/>
            </a:pPr>
            <a:endParaRPr lang="nb-NO" sz="1800" dirty="0">
              <a:latin typeface="Calibri"/>
            </a:endParaRP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/>
                <a:ea typeface="Helvetica" pitchFamily="2" charset="0"/>
                <a:cs typeface="Helvetica"/>
              </a:rPr>
              <a:t>Midlene som samles inn går </a:t>
            </a:r>
            <a:r>
              <a:rPr lang="nb-NO" sz="1800" kern="100" dirty="0">
                <a:latin typeface="Calibri"/>
                <a:ea typeface="Helvetica" pitchFamily="2" charset="0"/>
                <a:cs typeface="Helvetica"/>
              </a:rPr>
              <a:t>blant annet t</a:t>
            </a:r>
            <a:r>
              <a:rPr lang="nb-NO" sz="1800" kern="100" dirty="0">
                <a:effectLst/>
                <a:latin typeface="Calibri"/>
                <a:ea typeface="Helvetica" pitchFamily="2" charset="0"/>
                <a:cs typeface="Helvetica"/>
              </a:rPr>
              <a:t>il</a:t>
            </a:r>
            <a:r>
              <a:rPr lang="nb-NO" sz="1800" kern="100" dirty="0">
                <a:latin typeface="Calibri"/>
                <a:ea typeface="Helvetica" pitchFamily="2" charset="0"/>
                <a:cs typeface="Helvetica"/>
              </a:rPr>
              <a:t> servering av næringsrik mat, undervisning, skolemateriell, den daglige driften med mer.</a:t>
            </a:r>
            <a:endParaRPr lang="nb-NO" sz="1800" kern="100" dirty="0">
              <a:effectLst/>
              <a:latin typeface="Calibri"/>
              <a:ea typeface="Helvetica" pitchFamily="2" charset="0"/>
              <a:cs typeface="Helvetica"/>
            </a:endParaRPr>
          </a:p>
          <a:p>
            <a:pPr marL="0" indent="0">
              <a:buNone/>
            </a:pPr>
            <a:r>
              <a:rPr lang="nb-NO" sz="1800" kern="100" dirty="0">
                <a:effectLst/>
                <a:latin typeface="Calibri"/>
                <a:ea typeface="Helvetica" pitchFamily="2" charset="0"/>
                <a:cs typeface="Helvetica"/>
              </a:rPr>
              <a:t>I tillegg går det til å opprettholde et godt opplegg for utvikling og berikelse gjennom aktiviteter som sport, arrangementer og kreativ kunst.</a:t>
            </a:r>
            <a:br>
              <a:rPr lang="nb-NO" sz="1800" dirty="0">
                <a:latin typeface="Calibri"/>
              </a:rPr>
            </a:br>
            <a:endParaRPr lang="nb-NO" sz="2000" dirty="0"/>
          </a:p>
        </p:txBody>
      </p:sp>
      <p:pic>
        <p:nvPicPr>
          <p:cNvPr id="8" name="Plassholder for innhold 7" descr="Et bilde som inneholder klær, person, utendørs, tre&#10;&#10;Automatisk generert beskrivelse">
            <a:extLst>
              <a:ext uri="{FF2B5EF4-FFF2-40B4-BE49-F238E27FC236}">
                <a16:creationId xmlns:a16="http://schemas.microsoft.com/office/drawing/2014/main" id="{1E885560-B648-C3A0-A670-E87AB23BE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/>
          <a:srcRect l="20544" r="20719"/>
          <a:stretch/>
        </p:blipFill>
        <p:spPr>
          <a:xfrm>
            <a:off x="6811917" y="-11505"/>
            <a:ext cx="5380083" cy="6869505"/>
          </a:xfrm>
        </p:spPr>
      </p:pic>
      <p:pic>
        <p:nvPicPr>
          <p:cNvPr id="9" name="Bilde 1" descr="Quiénes Somos? – Ejercito de Salvación Colombia">
            <a:extLst>
              <a:ext uri="{FF2B5EF4-FFF2-40B4-BE49-F238E27FC236}">
                <a16:creationId xmlns:a16="http://schemas.microsoft.com/office/drawing/2014/main" id="{3B1A39B6-05D6-15A6-FA18-F8CE055C6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940" y="132632"/>
            <a:ext cx="962521" cy="96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466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>
            <a:extLst>
              <a:ext uri="{FF2B5EF4-FFF2-40B4-BE49-F238E27FC236}">
                <a16:creationId xmlns:a16="http://schemas.microsoft.com/office/drawing/2014/main" id="{84003F27-C107-F8C5-2669-4A73A7E2F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00" y="-1"/>
            <a:ext cx="158816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18" name="Bilde 17" descr="Et bilde som inneholder klær, person, utendørs, tre&#10;&#10;Automatisk generert beskrivelse">
            <a:extLst>
              <a:ext uri="{FF2B5EF4-FFF2-40B4-BE49-F238E27FC236}">
                <a16:creationId xmlns:a16="http://schemas.microsoft.com/office/drawing/2014/main" id="{AFFAD272-15C6-6BC9-EAB1-D3F5A775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8" r="36398" b="27173"/>
          <a:stretch/>
        </p:blipFill>
        <p:spPr>
          <a:xfrm>
            <a:off x="435" y="-3647"/>
            <a:ext cx="2667435" cy="3986887"/>
          </a:xfrm>
          <a:prstGeom prst="rect">
            <a:avLst/>
          </a:prstGeom>
        </p:spPr>
      </p:pic>
      <p:pic>
        <p:nvPicPr>
          <p:cNvPr id="20" name="Bilde 19" descr="Et bilde som inneholder klær, sko, person, folk&#10;&#10;Automatisk generert beskrivelse">
            <a:extLst>
              <a:ext uri="{FF2B5EF4-FFF2-40B4-BE49-F238E27FC236}">
                <a16:creationId xmlns:a16="http://schemas.microsoft.com/office/drawing/2014/main" id="{767AF0DD-1D08-066E-7965-0FC650002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76" t="19893" r="52536" b="35528"/>
          <a:stretch/>
        </p:blipFill>
        <p:spPr>
          <a:xfrm>
            <a:off x="9523694" y="-3647"/>
            <a:ext cx="2665259" cy="2875160"/>
          </a:xfrm>
          <a:prstGeom prst="rect">
            <a:avLst/>
          </a:prstGeom>
        </p:spPr>
      </p:pic>
      <p:pic>
        <p:nvPicPr>
          <p:cNvPr id="14" name="Bilde 13" descr="Et bilde som inneholder klær, person, mann, kvinne&#10;&#10;Automatisk generert beskrivelse">
            <a:extLst>
              <a:ext uri="{FF2B5EF4-FFF2-40B4-BE49-F238E27FC236}">
                <a16:creationId xmlns:a16="http://schemas.microsoft.com/office/drawing/2014/main" id="{CB02F52E-16E9-BCAF-FBD1-FC7F4EBDF2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2" t="17364" r="39025" b="191"/>
          <a:stretch/>
        </p:blipFill>
        <p:spPr>
          <a:xfrm>
            <a:off x="9523694" y="2869538"/>
            <a:ext cx="2665259" cy="3990437"/>
          </a:xfrm>
          <a:prstGeom prst="rect">
            <a:avLst/>
          </a:prstGeom>
        </p:spPr>
      </p:pic>
      <p:pic>
        <p:nvPicPr>
          <p:cNvPr id="11" name="Bilde 10" descr="Et bilde som inneholder tekst, plakat, tegning, grafisk design&#10;&#10;Automatisk generert beskrivelse">
            <a:extLst>
              <a:ext uri="{FF2B5EF4-FFF2-40B4-BE49-F238E27FC236}">
                <a16:creationId xmlns:a16="http://schemas.microsoft.com/office/drawing/2014/main" id="{15ABA8B2-E436-AB87-91DC-687DB3C97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694" y="0"/>
            <a:ext cx="6858000" cy="6858000"/>
          </a:xfrm>
          <a:prstGeom prst="rect">
            <a:avLst/>
          </a:prstGeom>
        </p:spPr>
      </p:pic>
      <p:pic>
        <p:nvPicPr>
          <p:cNvPr id="23" name="Bilde 22" descr="Et bilde som inneholder klær, person, Menneskeansikt, bord&#10;&#10;Automatisk generert beskrivelse">
            <a:extLst>
              <a:ext uri="{FF2B5EF4-FFF2-40B4-BE49-F238E27FC236}">
                <a16:creationId xmlns:a16="http://schemas.microsoft.com/office/drawing/2014/main" id="{4E32D894-7112-DEA1-FBC8-DE0E7B3078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8123" t="32105" b="21581"/>
          <a:stretch/>
        </p:blipFill>
        <p:spPr>
          <a:xfrm>
            <a:off x="0" y="3681877"/>
            <a:ext cx="2668306" cy="31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98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ø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lsesarmeens powerpointmal 2018-rød.potx  -  Skrivebeskyttet" id="{C3441060-C457-4F1F-855C-B9EE08E0B048}" vid="{C697FE69-5EC3-4FFC-A553-3D5CCC2BA72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d7464d-3a05-4fdd-b654-76e06d4f5e02" xsi:nil="true"/>
    <lcf76f155ced4ddcb4097134ff3c332f xmlns="0f521dbb-c0b4-4fe0-b4f5-b078fbce2a6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C460216A063C14BBC5505CD41BF149A" ma:contentTypeVersion="18" ma:contentTypeDescription="Opprett et nytt dokument." ma:contentTypeScope="" ma:versionID="00b1c667645742d43a4b5aa46e480549">
  <xsd:schema xmlns:xsd="http://www.w3.org/2001/XMLSchema" xmlns:xs="http://www.w3.org/2001/XMLSchema" xmlns:p="http://schemas.microsoft.com/office/2006/metadata/properties" xmlns:ns2="0f521dbb-c0b4-4fe0-b4f5-b078fbce2a61" xmlns:ns3="d8d7464d-3a05-4fdd-b654-76e06d4f5e02" targetNamespace="http://schemas.microsoft.com/office/2006/metadata/properties" ma:root="true" ma:fieldsID="f5d9499b67ff2ca1a680d8b3a4cb7821" ns2:_="" ns3:_="">
    <xsd:import namespace="0f521dbb-c0b4-4fe0-b4f5-b078fbce2a61"/>
    <xsd:import namespace="d8d7464d-3a05-4fdd-b654-76e06d4f5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21dbb-c0b4-4fe0-b4f5-b078fbce2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44d07e31-a304-4503-b9d1-7ce3c5af8c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7464d-3a05-4fdd-b654-76e06d4f5e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dcddc5-7301-4312-8644-4940ad2c6f20}" ma:internalName="TaxCatchAll" ma:showField="CatchAllData" ma:web="d8d7464d-3a05-4fdd-b654-76e06d4f5e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D3812B-67AE-4262-BDED-F2DC5552CD03}">
  <ds:schemaRefs>
    <ds:schemaRef ds:uri="http://purl.org/dc/elements/1.1/"/>
    <ds:schemaRef ds:uri="http://schemas.microsoft.com/office/2006/documentManagement/types"/>
    <ds:schemaRef ds:uri="0f521dbb-c0b4-4fe0-b4f5-b078fbce2a61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8d7464d-3a05-4fdd-b654-76e06d4f5e0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0BCDFD-8AC5-4A45-B0B6-965CC27E5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46202-480B-4999-BA81-01DE177DE085}"/>
</file>

<file path=docProps/app.xml><?xml version="1.0" encoding="utf-8"?>
<Properties xmlns="http://schemas.openxmlformats.org/officeDocument/2006/extended-properties" xmlns:vt="http://schemas.openxmlformats.org/officeDocument/2006/docPropsVTypes">
  <Template>Frelsesarmeens powerpointmal 2018-rød</Template>
  <TotalTime>14414</TotalTime>
  <Words>410</Words>
  <Application>Microsoft Macintosh PowerPoint</Application>
  <PresentationFormat>Widescreen</PresentationFormat>
  <Paragraphs>30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4" baseType="lpstr">
      <vt:lpstr>ADLaM Display</vt:lpstr>
      <vt:lpstr>Arial</vt:lpstr>
      <vt:lpstr>Calibri</vt:lpstr>
      <vt:lpstr>Garamond</vt:lpstr>
      <vt:lpstr>Gill Sans</vt:lpstr>
      <vt:lpstr>Gill Sans MT</vt:lpstr>
      <vt:lpstr>Rød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Ståle Myksvoll Ørsnes</dc:creator>
  <cp:keywords/>
  <dc:description/>
  <cp:lastModifiedBy>David Vågeng</cp:lastModifiedBy>
  <cp:revision>104</cp:revision>
  <cp:lastPrinted>2018-03-13T15:15:55Z</cp:lastPrinted>
  <dcterms:created xsi:type="dcterms:W3CDTF">2022-01-10T09:50:08Z</dcterms:created>
  <dcterms:modified xsi:type="dcterms:W3CDTF">2024-01-16T12:33:28Z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0x0101006C460216A063C14BBC5505CD41BF149A</vt:lpwstr>
  </property>
  <property fmtid="{D5CDD505-2E9C-101B-9397-08002B2CF9AE}" pid="3" name="MediaServiceImageTags">
    <vt:lpwstr/>
  </property>
</Properties>
</file>