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65" r:id="rId8"/>
    <p:sldId id="266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2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280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275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59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52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99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322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914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790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43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38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A261-37F5-453B-8A43-A0B759C3914F}" type="datetimeFigureOut">
              <a:rPr lang="nb-NO" smtClean="0"/>
              <a:t>20.03.2020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C4FA3-9FD5-4AD6-9835-928FF322FD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21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0" y="332656"/>
            <a:ext cx="8568952" cy="612068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37930" y="0"/>
            <a:ext cx="8568952" cy="1772816"/>
          </a:xfrm>
        </p:spPr>
        <p:txBody>
          <a:bodyPr>
            <a:normAutofit/>
          </a:bodyPr>
          <a:lstStyle/>
          <a:p>
            <a:r>
              <a:rPr lang="nb-NO" sz="5400" b="1" dirty="0">
                <a:latin typeface="Calibri" panose="020F0502020204030204" pitchFamily="34" charset="0"/>
                <a:cs typeface="Calibri" panose="020F0502020204030204" pitchFamily="34" charset="0"/>
              </a:rPr>
              <a:t>Velkommen til storsamling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22006" y="5373216"/>
            <a:ext cx="6400800" cy="744488"/>
          </a:xfrm>
        </p:spPr>
        <p:txBody>
          <a:bodyPr>
            <a:normAutofit fontScale="92500" lnSpcReduction="10000"/>
          </a:bodyPr>
          <a:lstStyle/>
          <a:p>
            <a:r>
              <a:rPr lang="nb-NO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– vårt forbilde</a:t>
            </a:r>
          </a:p>
        </p:txBody>
      </p:sp>
    </p:spTree>
    <p:extLst>
      <p:ext uri="{BB962C8B-B14F-4D97-AF65-F5344CB8AC3E}">
        <p14:creationId xmlns:p14="http://schemas.microsoft.com/office/powerpoint/2010/main" val="82003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640562"/>
            <a:ext cx="84249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000" dirty="0"/>
              <a:t>Herren er den som vil lede deg,</a:t>
            </a:r>
          </a:p>
          <a:p>
            <a:pPr marL="0" indent="0">
              <a:buNone/>
            </a:pPr>
            <a:r>
              <a:rPr lang="nb-NO" sz="4000" dirty="0"/>
              <a:t>Herren er den som vil styrke deg,</a:t>
            </a:r>
          </a:p>
          <a:p>
            <a:pPr marL="0" indent="0">
              <a:buNone/>
            </a:pPr>
            <a:r>
              <a:rPr lang="nb-NO" sz="4000" dirty="0"/>
              <a:t>og for evig vil han beskytte deg,</a:t>
            </a:r>
          </a:p>
          <a:p>
            <a:pPr marL="0" indent="0">
              <a:buNone/>
            </a:pPr>
            <a:r>
              <a:rPr lang="nb-NO" sz="4000" dirty="0"/>
              <a:t>og på hans befaling vi sier: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4509120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66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640562"/>
            <a:ext cx="84249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000" dirty="0"/>
              <a:t>Vend deg til Herren som skapte deg</a:t>
            </a:r>
          </a:p>
          <a:p>
            <a:pPr marL="0" indent="0">
              <a:buNone/>
            </a:pPr>
            <a:r>
              <a:rPr lang="nb-NO" sz="4000" dirty="0"/>
              <a:t>Vend deg til ham som bevarer deg</a:t>
            </a:r>
          </a:p>
          <a:p>
            <a:pPr marL="0" indent="0">
              <a:buNone/>
            </a:pPr>
            <a:r>
              <a:rPr lang="nb-NO" sz="4000" dirty="0"/>
              <a:t>Han er skyggen som alltid skjermer deg</a:t>
            </a:r>
          </a:p>
          <a:p>
            <a:pPr marL="0" indent="0">
              <a:buNone/>
            </a:pPr>
            <a:r>
              <a:rPr lang="nb-NO" sz="4000" dirty="0"/>
              <a:t>og på hans befaling vi sier: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509120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15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br>
              <a:rPr lang="nb-NO" sz="4000" dirty="0"/>
            </a:br>
            <a:r>
              <a:rPr lang="nb-NO" sz="4500" dirty="0"/>
              <a:t>Vår Far i himmelen!</a:t>
            </a:r>
            <a:br>
              <a:rPr lang="nb-NO" sz="4500" dirty="0"/>
            </a:br>
            <a:r>
              <a:rPr lang="nb-NO" sz="4500" dirty="0"/>
              <a:t>La navnet ditt helliges.</a:t>
            </a:r>
            <a:br>
              <a:rPr lang="nb-NO" sz="4500" dirty="0"/>
            </a:br>
            <a:r>
              <a:rPr lang="nb-NO" sz="4500" b="1" dirty="0"/>
              <a:t>          </a:t>
            </a:r>
            <a:br>
              <a:rPr lang="nb-NO" sz="4500" b="1" dirty="0"/>
            </a:br>
            <a:r>
              <a:rPr lang="nb-NO" sz="4500" dirty="0"/>
              <a:t>La riket ditt komme.</a:t>
            </a:r>
            <a:br>
              <a:rPr lang="nb-NO" sz="4500" dirty="0"/>
            </a:br>
            <a:r>
              <a:rPr lang="nb-NO" sz="4500" dirty="0"/>
              <a:t>La viljen din skje på jorden slik som i himmelen.</a:t>
            </a:r>
            <a:br>
              <a:rPr lang="nb-NO" sz="4500" dirty="0"/>
            </a:br>
            <a:r>
              <a:rPr lang="nb-NO" sz="4500" dirty="0"/>
              <a:t>          </a:t>
            </a:r>
            <a:br>
              <a:rPr lang="nb-NO" sz="4500" dirty="0"/>
            </a:br>
            <a:r>
              <a:rPr lang="nb-NO" sz="4500" dirty="0"/>
              <a:t>Gi oss i dag vårt daglige brød,</a:t>
            </a:r>
            <a:br>
              <a:rPr lang="nb-NO" sz="4500" dirty="0"/>
            </a:br>
            <a:r>
              <a:rPr lang="nb-NO" sz="4500" dirty="0"/>
              <a:t>          </a:t>
            </a:r>
            <a:br>
              <a:rPr lang="nb-NO" sz="4500" dirty="0"/>
            </a:br>
            <a:r>
              <a:rPr lang="nb-NO" sz="4500" dirty="0"/>
              <a:t>Og tilgi oss vår skyld,</a:t>
            </a:r>
            <a:br>
              <a:rPr lang="nb-NO" sz="4500" dirty="0"/>
            </a:br>
            <a:r>
              <a:rPr lang="nb-NO" sz="4500" dirty="0"/>
              <a:t>slik også vi tilgir våre skyldnere.</a:t>
            </a:r>
            <a:br>
              <a:rPr lang="nb-NO" sz="4500" dirty="0"/>
            </a:br>
            <a:r>
              <a:rPr lang="nb-NO" sz="4500" dirty="0"/>
              <a:t>          </a:t>
            </a:r>
            <a:br>
              <a:rPr lang="nb-NO" sz="4500" dirty="0"/>
            </a:br>
            <a:r>
              <a:rPr lang="nb-NO" sz="4500" dirty="0"/>
              <a:t>Og la oss ikke komme i fristelse,</a:t>
            </a:r>
            <a:br>
              <a:rPr lang="nb-NO" sz="4500" dirty="0"/>
            </a:br>
            <a:r>
              <a:rPr lang="nb-NO" sz="4500" dirty="0"/>
              <a:t>men frels oss fra det onde.</a:t>
            </a:r>
            <a:br>
              <a:rPr lang="nb-NO" sz="4500" dirty="0"/>
            </a:br>
            <a:r>
              <a:rPr lang="nb-NO" sz="4500" dirty="0"/>
              <a:t>For riket er ditt og makten og æren i evighet.</a:t>
            </a:r>
          </a:p>
          <a:p>
            <a:pPr marL="0" indent="0">
              <a:buNone/>
            </a:pPr>
            <a:r>
              <a:rPr lang="nb-NO" sz="4500" dirty="0"/>
              <a:t>Amen</a:t>
            </a:r>
            <a:br>
              <a:rPr lang="nb-NO" sz="4500" dirty="0"/>
            </a:br>
            <a:endParaRPr lang="nb-NO" sz="45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722" y="2780928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84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640562"/>
            <a:ext cx="8424936" cy="56687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4000" dirty="0"/>
              <a:t>Syng lovsang hele jorden</a:t>
            </a:r>
          </a:p>
          <a:p>
            <a:pPr marL="0" indent="0">
              <a:buNone/>
            </a:pPr>
            <a:r>
              <a:rPr lang="nb-NO" sz="4000" dirty="0"/>
              <a:t>Syng lovsang til vår Gud</a:t>
            </a:r>
          </a:p>
          <a:p>
            <a:pPr marL="0" indent="0">
              <a:buNone/>
            </a:pPr>
            <a:endParaRPr lang="nb-NO" sz="4000" dirty="0"/>
          </a:p>
          <a:p>
            <a:pPr marL="0" indent="0">
              <a:buNone/>
            </a:pPr>
            <a:r>
              <a:rPr lang="nb-NO" sz="4000" dirty="0" err="1"/>
              <a:t>Laudate</a:t>
            </a:r>
            <a:r>
              <a:rPr lang="nb-NO" sz="4000" dirty="0"/>
              <a:t> </a:t>
            </a:r>
            <a:r>
              <a:rPr lang="nb-NO" sz="4000" dirty="0" err="1"/>
              <a:t>omnes</a:t>
            </a:r>
            <a:r>
              <a:rPr lang="nb-NO" sz="4000" dirty="0"/>
              <a:t> </a:t>
            </a:r>
            <a:r>
              <a:rPr lang="nb-NO" sz="4000" dirty="0" err="1"/>
              <a:t>gentes</a:t>
            </a:r>
            <a:endParaRPr lang="nb-NO" sz="4000" dirty="0"/>
          </a:p>
          <a:p>
            <a:pPr marL="0" indent="0">
              <a:buNone/>
            </a:pPr>
            <a:r>
              <a:rPr lang="nb-NO" sz="4000" dirty="0" err="1"/>
              <a:t>Laudata</a:t>
            </a:r>
            <a:r>
              <a:rPr lang="nb-NO" sz="4000" dirty="0"/>
              <a:t> </a:t>
            </a:r>
            <a:r>
              <a:rPr lang="nb-NO" sz="4000" dirty="0" err="1"/>
              <a:t>Dominum</a:t>
            </a:r>
            <a:r>
              <a:rPr lang="nb-NO" sz="4000" dirty="0"/>
              <a:t>!</a:t>
            </a:r>
          </a:p>
          <a:p>
            <a:pPr marL="0" indent="0">
              <a:buNone/>
            </a:pPr>
            <a:endParaRPr lang="nb-NO" sz="4000" dirty="0"/>
          </a:p>
          <a:p>
            <a:pPr marL="0" indent="0">
              <a:buNone/>
            </a:pPr>
            <a:r>
              <a:rPr lang="nb-NO" sz="4000" dirty="0"/>
              <a:t>Hans nåde varer evig</a:t>
            </a:r>
          </a:p>
          <a:p>
            <a:pPr marL="0" indent="0">
              <a:buNone/>
            </a:pPr>
            <a:r>
              <a:rPr lang="nb-NO" sz="4000" dirty="0"/>
              <a:t>Hans kjærlighet er stor</a:t>
            </a:r>
          </a:p>
          <a:p>
            <a:pPr marL="0" indent="0">
              <a:buNone/>
            </a:pPr>
            <a:endParaRPr lang="nb-NO" sz="40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5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402337"/>
            <a:ext cx="7886700" cy="5774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400" dirty="0"/>
              <a:t>Å for en herlig dag – den er helt perfekt!</a:t>
            </a:r>
          </a:p>
          <a:p>
            <a:pPr marL="0" indent="0">
              <a:buNone/>
            </a:pPr>
            <a:r>
              <a:rPr lang="nb-NO" sz="4400" dirty="0"/>
              <a:t>Er så godt å få leve</a:t>
            </a:r>
          </a:p>
          <a:p>
            <a:pPr marL="0" indent="0">
              <a:buNone/>
            </a:pPr>
            <a:r>
              <a:rPr lang="nb-NO" sz="4400" dirty="0"/>
              <a:t>Å for en herlig dag – takk Gud for alt jeg har</a:t>
            </a:r>
          </a:p>
          <a:p>
            <a:pPr marL="0" indent="0">
              <a:buNone/>
            </a:pPr>
            <a:r>
              <a:rPr lang="nb-NO" sz="4400" dirty="0"/>
              <a:t>Takk kjære Far – for en dag!</a:t>
            </a:r>
          </a:p>
          <a:p>
            <a:pPr marL="0" indent="0">
              <a:buNone/>
            </a:pP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216913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57327" y="6405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400" dirty="0"/>
              <a:t>Se på blomsten som vokser opp</a:t>
            </a:r>
          </a:p>
          <a:p>
            <a:pPr marL="0" indent="0">
              <a:buNone/>
            </a:pPr>
            <a:r>
              <a:rPr lang="nb-NO" sz="4400" dirty="0"/>
              <a:t>eller fuglen i treets topp</a:t>
            </a:r>
          </a:p>
          <a:p>
            <a:pPr marL="0" indent="0">
              <a:buNone/>
            </a:pPr>
            <a:r>
              <a:rPr lang="nb-NO" sz="4400" dirty="0"/>
              <a:t>Hør den synger og barn som ler</a:t>
            </a:r>
          </a:p>
          <a:p>
            <a:pPr marL="0" indent="0">
              <a:buNone/>
            </a:pPr>
            <a:r>
              <a:rPr lang="nb-NO" sz="4400" dirty="0"/>
              <a:t>Du har skapt alt vi ser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571" y="4077072"/>
            <a:ext cx="2038920" cy="242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57327" y="6405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400" dirty="0"/>
              <a:t>Se på fisken som svømmer rundt</a:t>
            </a:r>
          </a:p>
          <a:p>
            <a:pPr marL="0" indent="0">
              <a:buNone/>
            </a:pPr>
            <a:r>
              <a:rPr lang="nb-NO" sz="4400" dirty="0"/>
              <a:t>eller småkryp der det er grunt</a:t>
            </a:r>
          </a:p>
          <a:p>
            <a:pPr marL="0" indent="0">
              <a:buNone/>
            </a:pPr>
            <a:r>
              <a:rPr lang="nb-NO" sz="4400" dirty="0"/>
              <a:t>Kjøre båt det er aller best</a:t>
            </a:r>
          </a:p>
          <a:p>
            <a:pPr marL="0" indent="0">
              <a:buNone/>
            </a:pPr>
            <a:r>
              <a:rPr lang="nb-NO" sz="4400" dirty="0"/>
              <a:t>Tenk hver dag er en fest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153" y="4509120"/>
            <a:ext cx="1814520" cy="193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0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57327" y="6405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400" dirty="0"/>
              <a:t>Se på meg, jeg er helt unik</a:t>
            </a:r>
          </a:p>
          <a:p>
            <a:pPr marL="0" indent="0">
              <a:buNone/>
            </a:pPr>
            <a:r>
              <a:rPr lang="nb-NO" sz="4400" dirty="0"/>
              <a:t>Gud har skapt meg, finns ingen lik</a:t>
            </a:r>
          </a:p>
          <a:p>
            <a:pPr marL="0" indent="0">
              <a:buNone/>
            </a:pPr>
            <a:r>
              <a:rPr lang="nb-NO" sz="4400" dirty="0"/>
              <a:t>Helt perfekt, ingen er som meg</a:t>
            </a:r>
          </a:p>
          <a:p>
            <a:pPr marL="0" indent="0">
              <a:buNone/>
            </a:pPr>
            <a:r>
              <a:rPr lang="nb-NO" sz="4400" dirty="0"/>
              <a:t>All min takk går til deg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645024"/>
            <a:ext cx="4355516" cy="301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0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509120"/>
            <a:ext cx="2190750" cy="2085975"/>
          </a:xfrm>
          <a:prstGeom prst="rect">
            <a:avLst/>
          </a:prstGeom>
        </p:spPr>
      </p:pic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Minnevers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i="1" dirty="0"/>
              <a:t>Du skal elske Herren din Gud av hele ditt hjerte og av hele din sjel og av all din kraft og av all din forstand, og din neste som deg selv</a:t>
            </a:r>
          </a:p>
          <a:p>
            <a:pPr marL="0" indent="0">
              <a:buNone/>
            </a:pPr>
            <a:endParaRPr lang="nb-NO" b="1" i="1" dirty="0"/>
          </a:p>
          <a:p>
            <a:pPr marL="0" indent="0">
              <a:buNone/>
            </a:pPr>
            <a:r>
              <a:rPr lang="nb-NO" sz="2000" dirty="0"/>
              <a:t>Lukas 10:27</a:t>
            </a:r>
          </a:p>
        </p:txBody>
      </p:sp>
    </p:spTree>
    <p:extLst>
      <p:ext uri="{BB962C8B-B14F-4D97-AF65-F5344CB8AC3E}">
        <p14:creationId xmlns:p14="http://schemas.microsoft.com/office/powerpoint/2010/main" val="41181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640562"/>
            <a:ext cx="84249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000" dirty="0"/>
              <a:t>Jeg er trygg hos deg, jeg kan be til deg,</a:t>
            </a:r>
          </a:p>
          <a:p>
            <a:pPr marL="0" indent="0">
              <a:buNone/>
            </a:pPr>
            <a:r>
              <a:rPr lang="nb-NO" sz="4000" dirty="0"/>
              <a:t>jeg kan lovsynge ditt navn.</a:t>
            </a:r>
          </a:p>
          <a:p>
            <a:pPr marL="0" indent="0">
              <a:buNone/>
            </a:pPr>
            <a:r>
              <a:rPr lang="nb-NO" sz="4000" dirty="0"/>
              <a:t>Du har tid for meg, når jeg søker deg,</a:t>
            </a:r>
          </a:p>
          <a:p>
            <a:pPr marL="0" indent="0">
              <a:buNone/>
            </a:pPr>
            <a:r>
              <a:rPr lang="nb-NO" sz="4000" dirty="0"/>
              <a:t>Min Herre, min Gud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99E531C-A1D1-47D3-A1AF-1D9D38F96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77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640562"/>
            <a:ext cx="84249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000" dirty="0"/>
              <a:t>Herren er den som vil frelse deg</a:t>
            </a:r>
          </a:p>
          <a:p>
            <a:pPr marL="0" indent="0">
              <a:buNone/>
            </a:pPr>
            <a:r>
              <a:rPr lang="nb-NO" sz="4000" dirty="0"/>
              <a:t>Herren er den som vil hjelpe deg</a:t>
            </a:r>
          </a:p>
          <a:p>
            <a:pPr marL="0" indent="0">
              <a:buNone/>
            </a:pPr>
            <a:r>
              <a:rPr lang="nb-NO" sz="4000" dirty="0"/>
              <a:t>Aldri sover han, men han vokter deg</a:t>
            </a:r>
          </a:p>
          <a:p>
            <a:pPr marL="0" indent="0">
              <a:buNone/>
            </a:pPr>
            <a:r>
              <a:rPr lang="nb-NO" sz="4000" dirty="0"/>
              <a:t>og på hans befaling vi sier: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81128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9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640562"/>
            <a:ext cx="842493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4000" dirty="0"/>
              <a:t>Herren velsigne deg </a:t>
            </a:r>
          </a:p>
          <a:p>
            <a:pPr marL="0" indent="0">
              <a:buNone/>
            </a:pPr>
            <a:r>
              <a:rPr lang="nb-NO" sz="4000" dirty="0"/>
              <a:t>Herren bevare deg</a:t>
            </a:r>
          </a:p>
          <a:p>
            <a:pPr marL="0" indent="0">
              <a:buNone/>
            </a:pPr>
            <a:r>
              <a:rPr lang="nb-NO" sz="4000" dirty="0"/>
              <a:t>Ta imot deg og være deg nådig</a:t>
            </a:r>
          </a:p>
          <a:p>
            <a:pPr marL="0" indent="0">
              <a:buNone/>
            </a:pPr>
            <a:r>
              <a:rPr lang="nb-NO" sz="4000" dirty="0"/>
              <a:t>Herren velsigne deg </a:t>
            </a:r>
          </a:p>
          <a:p>
            <a:pPr marL="0" indent="0">
              <a:buNone/>
            </a:pPr>
            <a:r>
              <a:rPr lang="nb-NO" sz="4000" dirty="0"/>
              <a:t>løfte sitt åsyn på deg</a:t>
            </a:r>
          </a:p>
          <a:p>
            <a:pPr marL="0" indent="0">
              <a:buNone/>
            </a:pPr>
            <a:r>
              <a:rPr lang="nb-NO" sz="4000" dirty="0"/>
              <a:t>og fylle deg med sin fred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4581128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5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460216A063C14BBC5505CD41BF149A" ma:contentTypeVersion="4" ma:contentTypeDescription="Opprett et nytt dokument." ma:contentTypeScope="" ma:versionID="c2cf7fb270caac9bcefdb10be634ebd9">
  <xsd:schema xmlns:xsd="http://www.w3.org/2001/XMLSchema" xmlns:xs="http://www.w3.org/2001/XMLSchema" xmlns:p="http://schemas.microsoft.com/office/2006/metadata/properties" xmlns:ns2="0f521dbb-c0b4-4fe0-b4f5-b078fbce2a61" xmlns:ns3="d8d7464d-3a05-4fdd-b654-76e06d4f5e02" targetNamespace="http://schemas.microsoft.com/office/2006/metadata/properties" ma:root="true" ma:fieldsID="c34bac4293774c1e973cc7f01c493c67" ns2:_="" ns3:_="">
    <xsd:import namespace="0f521dbb-c0b4-4fe0-b4f5-b078fbce2a61"/>
    <xsd:import namespace="d8d7464d-3a05-4fdd-b654-76e06d4f5e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21dbb-c0b4-4fe0-b4f5-b078fbce2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7464d-3a05-4fdd-b654-76e06d4f5e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606DF-2FA0-484D-B113-81A5FA63AC35}"/>
</file>

<file path=customXml/itemProps2.xml><?xml version="1.0" encoding="utf-8"?>
<ds:datastoreItem xmlns:ds="http://schemas.openxmlformats.org/officeDocument/2006/customXml" ds:itemID="{507CC435-BE67-4D36-A691-DC8912B616B6}"/>
</file>

<file path=customXml/itemProps3.xml><?xml version="1.0" encoding="utf-8"?>
<ds:datastoreItem xmlns:ds="http://schemas.openxmlformats.org/officeDocument/2006/customXml" ds:itemID="{C35DED2E-F3AA-41B9-8FA6-310DAA1ACA96}"/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328</Words>
  <Application>Microsoft Office PowerPoint</Application>
  <PresentationFormat>Skjermfremvisning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Velkommen til storsamling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Frelsesarmeen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storsamling på Frelsesarmeen</dc:title>
  <dc:creator>Majken Solberg</dc:creator>
  <cp:lastModifiedBy>Majken Solberg</cp:lastModifiedBy>
  <cp:revision>7</cp:revision>
  <dcterms:created xsi:type="dcterms:W3CDTF">2015-09-03T11:09:58Z</dcterms:created>
  <dcterms:modified xsi:type="dcterms:W3CDTF">2020-03-20T11:20:09Z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0x0101006C460216A063C14BBC5505CD41BF149A</vt:lpwstr>
  </property>
</Properties>
</file>